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7" r:id="rId4"/>
    <p:sldId id="270" r:id="rId5"/>
    <p:sldId id="268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49" y="4110981"/>
            <a:ext cx="8240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Снайпер 62-й армии Сталинградского фронта</a:t>
            </a:r>
          </a:p>
          <a:p>
            <a:pPr algn="ctr"/>
            <a:r>
              <a:rPr lang="ru-RU" sz="3200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Василий Григорьевич Зайцев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35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«Жар-птица»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Логинова Марфа, Логинова Дарья</a:t>
            </a: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C44472-A869-44A4-98DA-6243E2F0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53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6C630-791E-4B94-B4DF-FE7741E0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843" y="4967112"/>
            <a:ext cx="7402183" cy="1557866"/>
          </a:xfrm>
        </p:spPr>
        <p:txBody>
          <a:bodyPr>
            <a:normAutofit/>
          </a:bodyPr>
          <a:lstStyle/>
          <a:p>
            <a:pPr algn="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Центральном районе Волгограда есть улица названная в честь снайпера 62-й армии Сталинградского фронта, Героя Советского Союза Василия Григорьевича Зайцева</a:t>
            </a: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xmlns="" id="{F7E39D3D-8606-4128-AC05-5D3C5AF57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226384"/>
            <a:ext cx="8063794" cy="3639128"/>
          </a:xfrm>
        </p:spPr>
      </p:pic>
    </p:spTree>
    <p:extLst>
      <p:ext uri="{BB962C8B-B14F-4D97-AF65-F5344CB8AC3E}">
        <p14:creationId xmlns:p14="http://schemas.microsoft.com/office/powerpoint/2010/main" xmlns="" val="3453940061"/>
      </p:ext>
    </p:extLst>
  </p:cSld>
  <p:clrMapOvr>
    <a:masterClrMapping/>
  </p:clrMapOvr>
  <p:transition spd="slow" advTm="2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2A5EFB-D4B6-4E24-9151-2CF56E94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9C7D5-A243-4DF7-8EAE-8D9EDE3B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4299"/>
            <a:ext cx="8075083" cy="83132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Легендарный снайпер Василий Зайцев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319C8-A8F7-45A4-932C-942BB0859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054" y="1677631"/>
            <a:ext cx="4216893" cy="45532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Василий Зайцев родился 23 марта 1915 году в крестьянской семье. </a:t>
            </a:r>
          </a:p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детства маленького Василия его дед, Андрей Алексеевич Зайцев, обучал охотничьему делу. В 12 лет Василий получил в подарок своё первое охотничье ружьё.</a:t>
            </a:r>
          </a:p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1930 году окончил строительный техникум в городе Магнитогорске.</a:t>
            </a:r>
          </a:p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 1937 года служил на Тихоокеанском флоте. </a:t>
            </a:r>
          </a:p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лету 1942 года в звании старшина 1-й статьи его направили в действующую армию, где он был зачислен в 284-ю стрелковую дивизию.</a:t>
            </a:r>
          </a:p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13FD723-8CF3-4C21-B6AB-51BBD94C9B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858" y="1677631"/>
            <a:ext cx="3233092" cy="4553273"/>
          </a:xfrm>
        </p:spPr>
      </p:pic>
    </p:spTree>
    <p:extLst>
      <p:ext uri="{BB962C8B-B14F-4D97-AF65-F5344CB8AC3E}">
        <p14:creationId xmlns:p14="http://schemas.microsoft.com/office/powerpoint/2010/main" xmlns="" val="1967993547"/>
      </p:ext>
    </p:extLst>
  </p:cSld>
  <p:clrMapOvr>
    <a:masterClrMapping/>
  </p:clrMapOvr>
  <p:transition spd="slow" advTm="2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31EDF5-8951-4EE5-A945-B05C3C02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28001-ECE7-4E22-805C-CA95EFDF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4918229"/>
            <a:ext cx="7871749" cy="1242874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Сентябрьской ночью 1942 года, вместе с другими тихоокеанцами, Зайцев, после короткой подготовки к боям в городских условиях, переправился через Волгу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принял участие в боях за Сталинград.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E3083BA-07DB-4BFA-9921-9E6A3E0BCE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9" y="1419223"/>
            <a:ext cx="4633824" cy="322050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C29C868-D771-4458-84D7-A085EB0082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173" y="1419224"/>
            <a:ext cx="3935875" cy="3220507"/>
          </a:xfrm>
        </p:spPr>
      </p:pic>
    </p:spTree>
    <p:extLst>
      <p:ext uri="{BB962C8B-B14F-4D97-AF65-F5344CB8AC3E}">
        <p14:creationId xmlns:p14="http://schemas.microsoft.com/office/powerpoint/2010/main" xmlns="" val="3153627996"/>
      </p:ext>
    </p:extLst>
  </p:cSld>
  <p:clrMapOvr>
    <a:masterClrMapping/>
  </p:clrMapOvr>
  <p:transition spd="slow" advTm="2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C237CE-0CC9-4F46-8D20-849ED31C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8B17A-8338-4329-8849-E562BBB2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1" y="1150657"/>
            <a:ext cx="4423718" cy="4727630"/>
          </a:xfrm>
        </p:spPr>
        <p:txBody>
          <a:bodyPr>
            <a:normAutofit/>
          </a:bodyPr>
          <a:lstStyle/>
          <a:p>
            <a:pPr algn="r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Василий Зайцев показал себя отличным стрелком, он мог наилучшим образом выбирать позиции и стал непревзойдённым мастером маскировки. </a:t>
            </a:r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Хладнокровие, выдержка и присущая охотникам смекалка помогла ему стать легендой при жизни.</a:t>
            </a:r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Василий Григорьевич В битве за Сталинград, с 10 ноября по 17 декабря Василий Григорьевич уничтожил 225 фашистов.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E04EBA7-ED58-451F-BF12-3E2F2D9E1E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85" y="1268785"/>
            <a:ext cx="3614151" cy="4491373"/>
          </a:xfrm>
        </p:spPr>
      </p:pic>
    </p:spTree>
    <p:extLst>
      <p:ext uri="{BB962C8B-B14F-4D97-AF65-F5344CB8AC3E}">
        <p14:creationId xmlns:p14="http://schemas.microsoft.com/office/powerpoint/2010/main" xmlns="" val="3960583382"/>
      </p:ext>
    </p:extLst>
  </p:cSld>
  <p:clrMapOvr>
    <a:masterClrMapping/>
  </p:clrMapOvr>
  <p:transition spd="slow"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C634BB-42B1-486A-A4C3-0C1183B0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14E1D-D6E8-4BA1-A8AE-6A7E197E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4722921"/>
            <a:ext cx="7794593" cy="182880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декабре 1943 года Василий Григорьевич был серьёзно ранен. Взорвавшаяся мина повредила ему зрение, он ослеп.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самолёте героя отправили на лечение в Москву, после многочисленных операций ему смогли восстановить зрение.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окончания войны он служил в армии,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возглавил школу снайперов.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883ADB0-6710-4ACE-8B1E-8EE32E45B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517" y="1063430"/>
            <a:ext cx="6147294" cy="3521886"/>
          </a:xfrm>
        </p:spPr>
      </p:pic>
    </p:spTree>
    <p:extLst>
      <p:ext uri="{BB962C8B-B14F-4D97-AF65-F5344CB8AC3E}">
        <p14:creationId xmlns:p14="http://schemas.microsoft.com/office/powerpoint/2010/main" xmlns="" val="727584041"/>
      </p:ext>
    </p:extLst>
  </p:cSld>
  <p:clrMapOvr>
    <a:masterClrMapping/>
  </p:clrMapOvr>
  <p:transition spd="slow" advTm="2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929A30-FE58-4473-B09E-FBE4043F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90DEF-1EF2-4F37-BEA6-E68AF975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54" y="4518734"/>
            <a:ext cx="6588896" cy="1858315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Мамаевом кургане захоронен прах Героя Советского Союза Василия Георгиевича Зайцева.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Весь мир навсегда запомнит его фразу, сказанную им во время боев за Сталинград: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«За Волгой для нас земли не было»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4E23860-7F88-42B4-9D0F-EEBF727539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75210"/>
            <a:ext cx="3886200" cy="3007178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86948F6-D007-4F62-9F36-C0F578D57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75210"/>
            <a:ext cx="3886200" cy="3007178"/>
          </a:xfrm>
        </p:spPr>
      </p:pic>
    </p:spTree>
    <p:extLst>
      <p:ext uri="{BB962C8B-B14F-4D97-AF65-F5344CB8AC3E}">
        <p14:creationId xmlns:p14="http://schemas.microsoft.com/office/powerpoint/2010/main" xmlns="" val="3873337613"/>
      </p:ext>
    </p:extLst>
  </p:cSld>
  <p:clrMapOvr>
    <a:masterClrMapping/>
  </p:clrMapOvr>
  <p:transition spd="slow" advTm="20000">
    <p:fade thruBlk="1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223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 Центральном районе Волгограда есть улица названная в честь снайпера 62-й армии Сталинградского фронта, Героя Советского Союза Василия Григорьевича Зайцева</vt:lpstr>
      <vt:lpstr>Легендарный снайпер Василий Зайцев</vt:lpstr>
      <vt:lpstr>Сентябрьской ночью 1942 года, вместе с другими тихоокеанцами, Зайцев, после короткой подготовки к боям в городских условиях, переправился через Волгу  и принял участие в боях за Сталинград. </vt:lpstr>
      <vt:lpstr>Василий Зайцев показал себя отличным стрелком, он мог наилучшим образом выбирать позиции и стал непревзойдённым мастером маскировки.  Хладнокровие, выдержка и присущая охотникам смекалка помогла ему стать легендой при жизни. Василий Григорьевич В битве за Сталинград, с 10 ноября по 17 декабря Василий Григорьевич уничтожил 225 фашистов.</vt:lpstr>
      <vt:lpstr>В декабре 1943 года Василий Григорьевич был серьёзно ранен. Взорвавшаяся мина повредила ему зрение, он ослеп.  На самолёте героя отправили на лечение в Москву, после многочисленных операций ему смогли восстановить зрение.  До окончания войны он служил в армии,  возглавил школу снайперов.</vt:lpstr>
      <vt:lpstr>На Мамаевом кургане захоронен прах Героя Советского Союза Василия Георгиевича Зайцева. Весь мир навсегда запомнит его фразу, сказанную им во время боев за Сталинград:  «За Волгой для нас земли не было»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23</cp:revision>
  <dcterms:created xsi:type="dcterms:W3CDTF">2022-03-29T06:23:16Z</dcterms:created>
  <dcterms:modified xsi:type="dcterms:W3CDTF">2022-04-26T08:01:34Z</dcterms:modified>
</cp:coreProperties>
</file>