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38095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</a:t>
            </a:r>
          </a:p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Алексея Ващенко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83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ансамбля «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Гомониха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Алексея Ващенко расположена в советском районе Волгограда. Названа в честь участника Сталинградской битвы, красноармейца 10-ой дивизии войск НКВД, накрывшего своей грудью амбразуру дзота.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702FD7-1D0B-429C-AED0-BE3FA6FEE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0" y="1483704"/>
            <a:ext cx="4067459" cy="26619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A0588D-D555-4426-9B0E-1462895CF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709" y="1483704"/>
            <a:ext cx="3153641" cy="26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2619" y="255743"/>
            <a:ext cx="434570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Алексей Ващенко родился 29 октября 1921 года в деревне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Оскато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Витебской губернии РСФСР в крестьянской семье. Закончил 6 классов школы. В 1940 году призван на службу в войска НКВД. С 16 августа 1942 года в составе 272-го стрелкового полка внутренних войск НКВД принимал участие в боевых действиях во время Сталинградской битвы.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0762CD-BB67-4C63-894F-CED4A46CE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96" y="1659823"/>
            <a:ext cx="3347749" cy="45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238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сентября 1942 года 272-й стрелковый полк НКВД, в котором служил Алексей Ващенко, держал оборону на рубеже Опытной станции.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Рота автоматчиков, в которой служил Алексей Егорович, выдвинулась во фланг и контратаковала противника, но была вынуждена залечь под пулемётным огнём. Ващенко сумел подобраться к пулемётному гнезду, но попытка уничтожить пулемёт гранатой не удалась, а Ващенко был тяжело ранен очередью из пулемёта. Тогда Алексей бросился на пулемёт и закрыл его своим телом, чем способствовал продвижению роты.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C75015-55B9-49EC-A6C1-FB041C2B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37" y="3139626"/>
            <a:ext cx="5862205" cy="3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01340" y="1255424"/>
            <a:ext cx="471401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Политотдел 10-й стрелковой дивизии внутренних войск НКВД издал бюллетень, в котором описал подвиг Алексея Егоровича. Этот бюллетень зачитывался во всех подразделениях дивизии. Подвигу Алексея Ващенко была посвящена листовка, которую напечатали и распространяли в воинских частях.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 октября 1942 года командир полка майор Г. П. Савчук подписал наградной лист на награждение Алексея Ващенко орденом Красного Знамени. 11 октября командир дивизии полковник А. А. Сараев изменил награду 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орден Ленина.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25 октября 1942 года красноармеец А. Е. Ващенко был награждён орденом Ленина (посмертно).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7C9CBE-C8E4-4196-AE77-03507C5B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08978"/>
            <a:ext cx="2876550" cy="38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109" y="817418"/>
            <a:ext cx="8132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Памятник воинам 10 дивизии войск НКВД, в которой служил Алексей Ващенко. </a:t>
            </a:r>
          </a:p>
          <a:p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«Вовек не забудет советский народ, как насмерть стояла пехота, как Ващенко грудью закрыл пулемёт в бойнице немецкого дота… Недаром зовут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сталинградцами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нас. Мы город родной отстояли, не дрогнули в грозный, решительный час, священную клятву давали» (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Л.Ошанин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8731CD-FDEA-4B76-91A1-760603601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1" y="3554192"/>
            <a:ext cx="6117335" cy="29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244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23</cp:revision>
  <dcterms:created xsi:type="dcterms:W3CDTF">2022-03-29T06:23:16Z</dcterms:created>
  <dcterms:modified xsi:type="dcterms:W3CDTF">2022-04-13T13:27:38Z</dcterms:modified>
</cp:coreProperties>
</file>