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3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8E9A5-0B2B-44BC-AD2C-5F8B16A0D19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28EA-1D18-423B-A640-5F5F3CE8E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58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28EA-1D18-423B-A640-5F5F3CE8EC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5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годовщине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5191" y="4110981"/>
            <a:ext cx="48332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Улица имени </a:t>
            </a: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Елены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Стемпковской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9423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детского объединения «Затейники»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Текучев Никита</a:t>
            </a:r>
            <a:endParaRPr lang="ru-RU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2874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19259" y="5270477"/>
            <a:ext cx="6444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Улица имени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Елены Константиновны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Стемпковской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находится в Дзержинском районе Волгограда.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27790" y="1734854"/>
            <a:ext cx="3425041" cy="256878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18437" y="1734854"/>
            <a:ext cx="3425043" cy="25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45524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624" y="1255424"/>
            <a:ext cx="8107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Имя этой героической девушки, принявшей мученическую смерть во время Великой Отечественной войны, не вошло в учебники истории. Плененной, фашисты отрубили ей руки, надеясь узнать военную тайну, но Лена не проронила и слова, предпочтя смерть позору и нарушению военной присяги.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0987"/>
            <a:ext cx="4090757" cy="4187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78400048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8650" y="1722974"/>
            <a:ext cx="422967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Елена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Стемпковская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родилась близ Минска в 1921 году, потом переехала с родителями в Узбекистан, откуда добровольцем ушла на фронт в 1941-м. Весной 1942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составе  группы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девушек–добровольцев, окончивших курсы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радиотелеграфисток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прибыла в штаб  Юго-Западного фронта.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военную присягу, она получила назначение в действующую армию – 216-й стрелковый полк. </a:t>
            </a:r>
          </a:p>
        </p:txBody>
      </p:sp>
      <p:pic>
        <p:nvPicPr>
          <p:cNvPr id="8" name="Рисунок 7" descr="Стемпковская, Елена Константиновна — Википед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810" y="1567492"/>
            <a:ext cx="3546273" cy="4712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396595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255" y="1243786"/>
            <a:ext cx="8303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двадцатых числах июня 216-й полк занял оборону западнее села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Зимовенька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Елена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конца оставалась на передовой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ведь была радистка и, при отсутствии проводной связи, обеспечивала передачу необходимых данных в радиоэфире. Позывной «Роза» хорошо знали и в штабе батальона, и в штабе полка, хотя саму Лену многие даже в глаза не видели. Когда немцы сумели прорвать оборону и выйти к селу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Зимовенька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она продолжала свою непростую работу и выдавала координаты наступающих фашистов. Потом связь оборвалась…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ЛИЧНЫЙ ПОДВИГ МЛАДШЕГО СЕРЖАНТА РККА, СВЯЗИСТА ЕЛЕНЫ КОНСТАНТИНОВНЫ  СТЕМПКОВСКОЙ — Артюшенко Олег Григорье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399" y="3841671"/>
            <a:ext cx="3390349" cy="2647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3518943"/>
      </p:ext>
    </p:extLst>
  </p:cSld>
  <p:clrMapOvr>
    <a:masterClrMapping/>
  </p:clrMapOvr>
  <p:transition spd="slow" advTm="20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7286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49" y="1461295"/>
            <a:ext cx="7684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Звание Героя Советского Союза ей присвоили лишь в мае 1946 года – во многом благодаря инициативе ее однополчан, которые настаивали на награждении мужественной радистки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41926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vatars.mds.yandex.net/get-zen_doc/985972/pub_5e5953e6ac9a236dd3d8f684_5e59554d212e945ed0bb8284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338" y="3082347"/>
            <a:ext cx="2536461" cy="309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Stemkovskaya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9449" y="3082347"/>
            <a:ext cx="2551697" cy="3118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5070923"/>
      </p:ext>
    </p:extLst>
  </p:cSld>
  <p:clrMapOvr>
    <a:masterClrMapping/>
  </p:clrMapOvr>
  <p:transition spd="slow" advTm="20000">
    <p:fade thruBlk="1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265</Words>
  <Application>Microsoft Office PowerPoint</Application>
  <PresentationFormat>Экран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17</cp:revision>
  <dcterms:created xsi:type="dcterms:W3CDTF">2022-03-29T06:23:16Z</dcterms:created>
  <dcterms:modified xsi:type="dcterms:W3CDTF">2022-03-31T17:12:30Z</dcterms:modified>
</cp:coreProperties>
</file>