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3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9100557"/>
      </p:ext>
    </p:extLst>
  </p:cSld>
  <p:clrMapOvr>
    <a:masterClrMapping/>
  </p:clrMapOvr>
  <p:transition advTm="20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6710463"/>
      </p:ext>
    </p:extLst>
  </p:cSld>
  <p:clrMapOvr>
    <a:masterClrMapping/>
  </p:clrMapOvr>
  <p:transition advTm="20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8419421"/>
      </p:ext>
    </p:extLst>
  </p:cSld>
  <p:clrMapOvr>
    <a:masterClrMapping/>
  </p:clrMapOvr>
  <p:transition advTm="20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6112233"/>
      </p:ext>
    </p:extLst>
  </p:cSld>
  <p:clrMapOvr>
    <a:masterClrMapping/>
  </p:clrMapOvr>
  <p:transition advTm="20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7285748"/>
      </p:ext>
    </p:extLst>
  </p:cSld>
  <p:clrMapOvr>
    <a:masterClrMapping/>
  </p:clrMapOvr>
  <p:transition advTm="20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6431614"/>
      </p:ext>
    </p:extLst>
  </p:cSld>
  <p:clrMapOvr>
    <a:masterClrMapping/>
  </p:clrMapOvr>
  <p:transition advTm="20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1188112"/>
      </p:ext>
    </p:extLst>
  </p:cSld>
  <p:clrMapOvr>
    <a:masterClrMapping/>
  </p:clrMapOvr>
  <p:transition advTm="20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6632672"/>
      </p:ext>
    </p:extLst>
  </p:cSld>
  <p:clrMapOvr>
    <a:masterClrMapping/>
  </p:clrMapOvr>
  <p:transition advTm="20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8425886"/>
      </p:ext>
    </p:extLst>
  </p:cSld>
  <p:clrMapOvr>
    <a:masterClrMapping/>
  </p:clrMapOvr>
  <p:transition advTm="20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7632361"/>
      </p:ext>
    </p:extLst>
  </p:cSld>
  <p:clrMapOvr>
    <a:masterClrMapping/>
  </p:clrMapOvr>
  <p:transition advTm="20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3721363"/>
      </p:ext>
    </p:extLst>
  </p:cSld>
  <p:clrMapOvr>
    <a:masterClrMapping/>
  </p:clrMapOvr>
  <p:transition advTm="20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B84B6-5AAC-4E8F-932A-BFF29C05F03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885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20000"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600637"/>
            <a:ext cx="9143999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i="1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Волгоградская региональная акция </a:t>
            </a:r>
          </a:p>
          <a:p>
            <a:pPr algn="ctr"/>
            <a:r>
              <a:rPr lang="ru-RU" sz="4400" i="1" dirty="0" smtClean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«Я живу на улице героя»,</a:t>
            </a:r>
          </a:p>
          <a:p>
            <a:pPr algn="ctr"/>
            <a:r>
              <a:rPr lang="ru-RU" sz="2400" i="1" dirty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b="0" i="1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риуроченная к празднованию</a:t>
            </a:r>
          </a:p>
          <a:p>
            <a:pPr algn="ctr"/>
            <a:r>
              <a:rPr lang="ru-RU" sz="2400" i="1" dirty="0" smtClean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77-й годовщине Победы в Великой отечественной войне</a:t>
            </a:r>
            <a:endParaRPr lang="ru-RU" sz="4400" i="1" dirty="0">
              <a:ln w="0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2097" y="4110981"/>
            <a:ext cx="57719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Улица имени Плиева </a:t>
            </a:r>
            <a:r>
              <a:rPr lang="ru-RU" sz="32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Иссы</a:t>
            </a:r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3200" i="1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14" y="5715298"/>
            <a:ext cx="49489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Презентацию подготовили обучающиеся </a:t>
            </a:r>
          </a:p>
          <a:p>
            <a:r>
              <a:rPr lang="ru-RU" i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ансамбля русских народных инструментов</a:t>
            </a:r>
          </a:p>
          <a:p>
            <a:r>
              <a:rPr lang="ru-RU" i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«Балалаечка» </a:t>
            </a:r>
            <a:endParaRPr lang="ru-RU" i="1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8099316"/>
      </p:ext>
    </p:extLst>
  </p:cSld>
  <p:clrMapOvr>
    <a:masterClrMapping/>
  </p:clrMapOvr>
  <p:transition advTm="20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85360" y="4642515"/>
            <a:ext cx="64443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Улица имени Плиева </a:t>
            </a:r>
            <a:r>
              <a:rPr lang="ru-RU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Иссы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расположена в Советском районе Волгограда. Это совсем новая улица в  жилом комплексе «Родниковая долина». Названа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честь 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советского военачальника, генерала армии, дважды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Герой Советского Союза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8009" y="1240748"/>
            <a:ext cx="3113009" cy="31376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9524" y="1240748"/>
            <a:ext cx="3102841" cy="31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4455241"/>
      </p:ext>
    </p:extLst>
  </p:cSld>
  <p:clrMapOvr>
    <a:masterClrMapping/>
  </p:clrMapOvr>
  <p:transition advTm="20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28649" y="1582880"/>
            <a:ext cx="449253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Родился в селе Старый </a:t>
            </a:r>
            <a:r>
              <a:rPr lang="ru-RU" alt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Батако</a:t>
            </a:r>
            <a:r>
              <a:rPr lang="ru-RU" alt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осетинской </a:t>
            </a:r>
            <a:r>
              <a:rPr lang="ru-RU" alt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крестьянской семье. </a:t>
            </a:r>
            <a:r>
              <a:rPr lang="ru-RU" alt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Исса</a:t>
            </a:r>
            <a:r>
              <a:rPr lang="ru-RU" alt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Плиев с ранних лет был вынужден батрачить, но </a:t>
            </a:r>
            <a:r>
              <a:rPr lang="ru-RU" alt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смог </a:t>
            </a:r>
            <a:r>
              <a:rPr lang="ru-RU" alt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получить образование: он окончил 2-ое реальное училище во </a:t>
            </a:r>
            <a:r>
              <a:rPr lang="ru-RU" alt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Владикавказе. В </a:t>
            </a:r>
            <a:r>
              <a:rPr lang="ru-RU" alt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РККА с марта 1922 года. Окончил Военную академию РККА имени М. В. Фрунзе в 1933 </a:t>
            </a:r>
            <a:r>
              <a:rPr lang="ru-RU" alt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году.  После </a:t>
            </a:r>
            <a:r>
              <a:rPr lang="ru-RU" alt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начала Великой Отечественной войны </a:t>
            </a:r>
            <a:r>
              <a:rPr lang="ru-RU" alt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досрочно </a:t>
            </a:r>
            <a:r>
              <a:rPr lang="ru-RU" alt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выпущен </a:t>
            </a:r>
            <a:r>
              <a:rPr lang="ru-RU" alt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назначен </a:t>
            </a:r>
            <a:r>
              <a:rPr lang="ru-RU" alt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командиром 50-й кавалерийской дивизии Северо-Кавказского военного округа</a:t>
            </a:r>
            <a:r>
              <a:rPr lang="ru-RU" alt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Участвовал в двух рейдах по тылам группы армий «Центр» в ходе Смоленского сражения. С началом Московской битвы дивизия стойко держала оборону в составе 16-й армии, участвуя в </a:t>
            </a:r>
            <a:r>
              <a:rPr lang="ru-RU" alt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Вяземской и </a:t>
            </a:r>
            <a:r>
              <a:rPr lang="ru-RU" alt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Можайско-Малоярославецкой</a:t>
            </a:r>
            <a:r>
              <a:rPr lang="ru-RU" alt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оборонительных </a:t>
            </a:r>
            <a:r>
              <a:rPr lang="ru-RU" alt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операциях.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975" y="1164652"/>
            <a:ext cx="3394163" cy="501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396595"/>
      </p:ext>
    </p:extLst>
  </p:cSld>
  <p:clrMapOvr>
    <a:masterClrMapping/>
  </p:clrMapOvr>
  <p:transition advTm="20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951" y="12691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0255" y="1243786"/>
            <a:ext cx="83034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За отличное выполнение боевых задач и массовый героизм личного состава 26 ноября 1941 года дивизии было одной из первых в кавалерии РККА присвоено гвардейское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звание.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июля 1942 года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Исса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Плиев командовал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3-м гвардейским кавалерийским корпусом на Юго-Западном фронте. Во главе корпуса участвовал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Сталинградской битве, во время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которой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корпус несколько раз перебрасывался на наиболее угрожаемые направления и переподчинялся командующим Донским и Сталинградским фронтами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051" y="3441691"/>
            <a:ext cx="3418862" cy="23941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0351" y="3214539"/>
            <a:ext cx="2507530" cy="331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3518943"/>
      </p:ext>
    </p:extLst>
  </p:cSld>
  <p:clrMapOvr>
    <a:masterClrMapping/>
  </p:clrMapOvr>
  <p:transition advTm="20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72940" y="1255424"/>
            <a:ext cx="334241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время советско-японской войны командовал советско-монгольской конно-механизированной группой Забайкальского фронта. Она отличилась в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Хингано-Мукденской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операции в августе 1945 года. За успехи в разгроме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Квантунской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армии награждён второй медалью «Золотая Звезда» Героя Советского Союза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годы Великой отечественной войны И.А. Плиев 16 раз персонально упоминался в приказах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Верховного Главнокомандующего СССР И. В.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Сталина.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81" y="1690689"/>
            <a:ext cx="4858328" cy="314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8400048"/>
      </p:ext>
    </p:extLst>
  </p:cSld>
  <p:clrMapOvr>
    <a:masterClrMapping/>
  </p:clrMapOvr>
  <p:transition advTm="20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8649" y="1461295"/>
            <a:ext cx="76840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Памятник советскому герою И.А. Плиеву в Монголии.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764" y="2055815"/>
            <a:ext cx="5357090" cy="365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5070923"/>
      </p:ext>
    </p:extLst>
  </p:cSld>
  <p:clrMapOvr>
    <a:masterClrMapping/>
  </p:clrMapOvr>
  <p:transition advTm="20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</TotalTime>
  <Words>316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МОУ СШ № 101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PC</cp:lastModifiedBy>
  <cp:revision>20</cp:revision>
  <dcterms:created xsi:type="dcterms:W3CDTF">2022-03-29T06:23:16Z</dcterms:created>
  <dcterms:modified xsi:type="dcterms:W3CDTF">2022-04-13T13:12:59Z</dcterms:modified>
</cp:coreProperties>
</file>