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9144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9EB84B6-5AAC-4E8F-932A-BFF29C05F035}" type="datetimeFigureOut">
              <a:rPr lang="ru-RU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7C9CC4-D361-482D-826F-2AA5B82CE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9EB84B6-5AAC-4E8F-932A-BFF29C05F035}" type="datetimeFigureOut">
              <a:rPr lang="ru-RU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7C9CC4-D361-482D-826F-2AA5B82CE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9EB84B6-5AAC-4E8F-932A-BFF29C05F035}" type="datetimeFigureOut">
              <a:rPr lang="ru-RU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7C9CC4-D361-482D-826F-2AA5B82CE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9EB84B6-5AAC-4E8F-932A-BFF29C05F035}" type="datetimeFigureOut">
              <a:rPr lang="ru-RU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7C9CC4-D361-482D-826F-2AA5B82CE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9EB84B6-5AAC-4E8F-932A-BFF29C05F035}" type="datetimeFigureOut">
              <a:rPr lang="ru-RU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7C9CC4-D361-482D-826F-2AA5B82CE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9EB84B6-5AAC-4E8F-932A-BFF29C05F035}" type="datetimeFigureOut">
              <a:rPr lang="ru-RU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7C9CC4-D361-482D-826F-2AA5B82CE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365126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9EB84B6-5AAC-4E8F-932A-BFF29C05F035}" type="datetimeFigureOut">
              <a:rPr lang="ru-RU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7C9CC4-D361-482D-826F-2AA5B82CE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9EB84B6-5AAC-4E8F-932A-BFF29C05F035}" type="datetimeFigureOut">
              <a:rPr lang="ru-RU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7C9CC4-D361-482D-826F-2AA5B82CE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9EB84B6-5AAC-4E8F-932A-BFF29C05F035}" type="datetimeFigureOut">
              <a:rPr lang="ru-RU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7C9CC4-D361-482D-826F-2AA5B82CE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9EB84B6-5AAC-4E8F-932A-BFF29C05F035}" type="datetimeFigureOut">
              <a:rPr lang="ru-RU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7C9CC4-D361-482D-826F-2AA5B82CE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9EB84B6-5AAC-4E8F-932A-BFF29C05F035}" type="datetimeFigureOut">
              <a:rPr lang="ru-RU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7C9CC4-D361-482D-826F-2AA5B82CE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EB84B6-5AAC-4E8F-932A-BFF29C05F035}" type="datetimeFigureOut">
              <a:rPr lang="ru-RU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27C9CC4-D361-482D-826F-2AA5B82CE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0000">
    <p:fade thruBlk="1"/>
  </p:transition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0" y="1600637"/>
            <a:ext cx="9143999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400" b="0" i="1" cap="none" spc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"/>
                <a:cs typeface="Arial"/>
              </a:rPr>
              <a:t>Волгоградская региональная акция </a:t>
            </a:r>
            <a:endParaRPr/>
          </a:p>
          <a:p>
            <a:pPr algn="ctr">
              <a:defRPr/>
            </a:pPr>
            <a:r>
              <a:rPr lang="ru-RU" sz="4400" i="1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"/>
                <a:cs typeface="Arial"/>
              </a:rPr>
              <a:t>«Я живу на улице героя»,</a:t>
            </a:r>
            <a:endParaRPr/>
          </a:p>
          <a:p>
            <a:pPr algn="ctr">
              <a:defRPr/>
            </a:pPr>
            <a:r>
              <a:rPr lang="ru-RU" sz="2400" i="1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"/>
                <a:cs typeface="Arial"/>
              </a:rPr>
              <a:t>п</a:t>
            </a:r>
            <a:r>
              <a:rPr lang="ru-RU" sz="2400" b="0" i="1" cap="none" spc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"/>
                <a:cs typeface="Arial"/>
              </a:rPr>
              <a:t>риуроченная к празднованию</a:t>
            </a:r>
            <a:endParaRPr/>
          </a:p>
          <a:p>
            <a:pPr algn="ctr">
              <a:defRPr/>
            </a:pPr>
            <a:r>
              <a:rPr lang="ru-RU" sz="2400" i="1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"/>
                <a:cs typeface="Arial"/>
              </a:rPr>
              <a:t>77-й годовщине Победы в Великой отечественной войне</a:t>
            </a:r>
            <a:endParaRPr lang="ru-RU" sz="4400" i="1">
              <a:ln w="0">
                <a:solidFill>
                  <a:sysClr val="windowText" lastClr="000000"/>
                </a:solidFill>
              </a:ln>
              <a:solidFill>
                <a:srgbClr val="7030A0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ru-RU" sz="5400" b="0" cap="none" spc="0">
              <a:ln w="0"/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805863" y="3920481"/>
            <a:ext cx="6548410" cy="10668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i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"/>
                <a:ea typeface="Calibri"/>
                <a:cs typeface="Arial"/>
              </a:rPr>
              <a:t>Михаил Паникаха </a:t>
            </a:r>
          </a:p>
          <a:p>
            <a:pPr algn="ctr">
              <a:defRPr/>
            </a:pPr>
            <a:r>
              <a:rPr lang="ru-RU" sz="3200" b="1" i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"/>
                <a:ea typeface="Calibri"/>
                <a:cs typeface="Arial"/>
              </a:rPr>
              <a:t>герой Сталинградской битвы</a:t>
            </a:r>
            <a:endParaRPr lang="ru-RU" sz="3200" i="1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142864" y="5719745"/>
            <a:ext cx="5818892" cy="914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i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"/>
                <a:ea typeface="Calibri"/>
                <a:cs typeface="Arial"/>
              </a:rPr>
              <a:t>Презентацию подготовили обучающиеся </a:t>
            </a:r>
            <a:endParaRPr/>
          </a:p>
          <a:p>
            <a:pPr>
              <a:defRPr/>
            </a:pPr>
            <a:r>
              <a:rPr lang="ru-RU" i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"/>
                <a:cs typeface="Arial"/>
              </a:rPr>
              <a:t>детского объединения «Лепка и конструирование»</a:t>
            </a:r>
            <a:endParaRPr/>
          </a:p>
          <a:p>
            <a:pPr>
              <a:defRPr/>
            </a:pPr>
            <a:r>
              <a:rPr lang="ru-RU" i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"/>
                <a:cs typeface="Arial"/>
              </a:rPr>
              <a:t>совместно с руководителем Китайгора В.А.</a:t>
            </a:r>
          </a:p>
        </p:txBody>
      </p:sp>
    </p:spTree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2385360" y="4642515"/>
            <a:ext cx="6452415" cy="118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Arial"/>
                <a:ea typeface="Calibri"/>
                <a:cs typeface="Arial"/>
              </a:rPr>
              <a:t>Улица имени Михаила Аверьяновича Паникахи героя Сталинградской битвы бойца 193 стрелковой дивизии находится в Дзержинском районе города Волгограда, на ней находится 21 дом.</a:t>
            </a:r>
            <a:endParaRPr lang="ru-RU">
              <a:latin typeface="Arial"/>
              <a:cs typeface="Arial"/>
            </a:endParaRPr>
          </a:p>
        </p:txBody>
      </p:sp>
      <p:pic>
        <p:nvPicPr>
          <p:cNvPr id="530661525" name="Рисунок 53066152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19074" y="1562894"/>
            <a:ext cx="6019800" cy="2381250"/>
          </a:xfrm>
          <a:prstGeom prst="rect">
            <a:avLst/>
          </a:prstGeom>
        </p:spPr>
      </p:pic>
      <p:pic>
        <p:nvPicPr>
          <p:cNvPr id="250723637" name="Рисунок 25072363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486525" y="1690689"/>
            <a:ext cx="2407185" cy="2809874"/>
          </a:xfrm>
          <a:prstGeom prst="rect">
            <a:avLst/>
          </a:prstGeom>
        </p:spPr>
      </p:pic>
    </p:spTree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28649" y="1399949"/>
            <a:ext cx="4235545" cy="35052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16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Михаил Аверьянович Паникаха родился в селе Могилев Днепропетровской области в крестьянской семье. Получил начальное образование, работал в колхозе.</a:t>
            </a:r>
          </a:p>
          <a:p>
            <a:pPr>
              <a:defRPr/>
            </a:pPr>
            <a:r>
              <a:rPr sz="16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В РККА с 1939 ГОДА, служил матросом на Тихоокеанском флоте.</a:t>
            </a:r>
            <a:endParaRPr sz="1600" u="none">
              <a:solidFill>
                <a:schemeClr val="tx1"/>
              </a:solidFill>
            </a:endParaRPr>
          </a:p>
          <a:p>
            <a:pPr>
              <a:defRPr/>
            </a:pPr>
            <a:endParaRPr sz="1600" b="0" i="0" u="none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16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Во время Великой Отечественной Войны (март 1942 года) по его собственной просьбе был направлен в Сталинград и зачислен в 883-й стрелковый полк 193-й стрелковой дивизии 62-ой армии красноармейцем-бронебойщиком, хотя форму матроса не снимал.</a:t>
            </a:r>
          </a:p>
        </p:txBody>
      </p:sp>
      <p:pic>
        <p:nvPicPr>
          <p:cNvPr id="2053" name="Picture 5" descr="http://warspro.ru/wp-content/uploads/2018/08/431898fe1b40c38876caaa025573cfe1_RSZ_690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959928" y="1290493"/>
            <a:ext cx="3823266" cy="515309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420255" y="1243786"/>
            <a:ext cx="8308674" cy="2069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999"/>
              </a:lnSpc>
              <a:defRPr/>
            </a:pPr>
            <a:r>
              <a:rPr sz="1400" b="0" i="0" u="none">
                <a:solidFill>
                  <a:srgbClr val="202122"/>
                </a:solidFill>
                <a:latin typeface="Arial"/>
                <a:ea typeface="Arial"/>
                <a:cs typeface="Arial"/>
              </a:rPr>
              <a:t>2 октября 1942 года в бою при защите завода </a:t>
            </a:r>
            <a:r>
              <a:rPr sz="1400" b="0" i="0" u="none">
                <a:solidFill>
                  <a:srgbClr val="202122"/>
                </a:solidFill>
                <a:latin typeface="Abyssinica SIL"/>
                <a:ea typeface="Abyssinica SIL"/>
                <a:cs typeface="Abyssinica SIL"/>
              </a:rPr>
              <a:t>«Красный октябрь»</a:t>
            </a:r>
            <a:r>
              <a:rPr sz="1400" b="0" i="0" u="none">
                <a:solidFill>
                  <a:srgbClr val="202122"/>
                </a:solidFill>
                <a:latin typeface="Arial"/>
                <a:ea typeface="Arial"/>
                <a:cs typeface="Arial"/>
              </a:rPr>
              <a:t> красноармеец Михаил Паникаха совершил подвиг. На окоп, в котором он находился, двигались вражеские танки. Взяв две бутылки с горючей жидкостью, Михаил пополз в сторону головного немецкого танка. Пуля попала в одну из бутылок, жидкость моментально разлилась по телу бойца и воспламенилась. Вспыхнув факелом, Михаил бросился на решётку моторного люка и разбил об неё вторую бутылку. Немецкий танк остановился. За этот подвиг 9 декабря 1942 года Михаил Паникаха был посмертно награждён орденом Отечественной войны I степени. Михаила похоронили в глубокой воронке, близ завода «Красный Октябрь»</a:t>
            </a:r>
            <a:endParaRPr sz="1100" b="0" i="0" u="none">
              <a:solidFill>
                <a:srgbClr val="202122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074" name="Picture 2" descr="https://sun9-36.userapi.com/c858016/v858016717/dc3fa/buJA0EqR7Zc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397992" y="3429000"/>
            <a:ext cx="5330798" cy="2857499"/>
          </a:xfrm>
          <a:prstGeom prst="rect">
            <a:avLst/>
          </a:prstGeom>
          <a:noFill/>
        </p:spPr>
      </p:pic>
      <p:sp>
        <p:nvSpPr>
          <p:cNvPr id="1097511362" name="TextBox 1097511361"/>
          <p:cNvSpPr txBox="1"/>
          <p:nvPr/>
        </p:nvSpPr>
        <p:spPr bwMode="auto">
          <a:xfrm>
            <a:off x="2639400" y="6286500"/>
            <a:ext cx="6089463" cy="59870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r">
              <a:defRPr/>
            </a:pPr>
            <a:r>
              <a:rPr sz="1600"/>
              <a:t>Изображение подвига М. Паникахи на стене </a:t>
            </a:r>
          </a:p>
          <a:p>
            <a:pPr algn="r">
              <a:defRPr/>
            </a:pPr>
            <a:r>
              <a:rPr sz="1600"/>
              <a:t>Музея-панорамы </a:t>
            </a:r>
            <a:r>
              <a:rPr sz="1600">
                <a:latin typeface="Abyssinica SIL"/>
                <a:ea typeface="Abyssinica SIL"/>
                <a:cs typeface="Abyssinica SIL"/>
              </a:rPr>
              <a:t>«</a:t>
            </a:r>
            <a:r>
              <a:rPr sz="1600"/>
              <a:t>Сталинградская битва</a:t>
            </a:r>
            <a:r>
              <a:rPr sz="1600">
                <a:latin typeface="Abyssinica SIL"/>
                <a:ea typeface="Abyssinica SIL"/>
                <a:cs typeface="Abyssinica SIL"/>
              </a:rPr>
              <a:t>»</a:t>
            </a:r>
            <a:endParaRPr sz="1600"/>
          </a:p>
        </p:txBody>
      </p:sp>
    </p:spTree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C:\Users\user\Desktop\Жуков.jpg"/>
          <p:cNvPicPr/>
          <p:nvPr/>
        </p:nvPicPr>
        <p:blipFill>
          <a:blip r:embed="rId3"/>
          <a:stretch/>
        </p:blipFill>
        <p:spPr bwMode="auto">
          <a:xfrm>
            <a:off x="1905975" y="2562224"/>
            <a:ext cx="5438774" cy="37830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 bwMode="auto">
          <a:xfrm>
            <a:off x="628649" y="1461295"/>
            <a:ext cx="7687209" cy="822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sz="1600" b="0" i="0" u="none">
                <a:solidFill>
                  <a:srgbClr val="202122"/>
                </a:solidFill>
                <a:latin typeface="Arial"/>
                <a:ea typeface="Arial"/>
                <a:cs typeface="Arial"/>
              </a:rPr>
              <a:t>Памятник-скульптура Сталинградской-битвы, установленный на месте гибели Михаила Паникахи. Расположен на пересечении проспекта Металлургов и улицы Таращанцев Краснооктябрьского района Волгограда. 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381975" y="1255424"/>
            <a:ext cx="8136003" cy="1554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0" i="0" u="none" strike="noStrike" cap="none" spc="0">
                <a:solidFill>
                  <a:srgbClr val="202122"/>
                </a:solidFill>
                <a:latin typeface="Arial"/>
                <a:ea typeface="Arial"/>
                <a:cs typeface="Arial"/>
              </a:rPr>
              <a:t>8 мая 1975 года был открыт современный памятник, символизирующего останавливающего врага любой ценой воина. Авторы проекта — скульптор Роберт Петрович Харитонов и архитектор Юрий Николаевич Белоусов. Фигура высотой 6,3 метра отчеканена из листового алюминия на каркасе из стального швеллера и установлена на железобетонный постамент размером высотой 0,8 метра и габаритами 8×13 метра</a:t>
            </a:r>
            <a:endParaRPr/>
          </a:p>
        </p:txBody>
      </p:sp>
      <p:pic>
        <p:nvPicPr>
          <p:cNvPr id="1283256297" name="Рисунок 128325629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92751" y="3181349"/>
            <a:ext cx="4736923" cy="3248025"/>
          </a:xfrm>
          <a:prstGeom prst="rect">
            <a:avLst/>
          </a:prstGeom>
        </p:spPr>
      </p:pic>
      <p:pic>
        <p:nvPicPr>
          <p:cNvPr id="1303280379" name="Рисунок 1303280378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1435383" y="3181349"/>
            <a:ext cx="2375591" cy="2533650"/>
          </a:xfrm>
          <a:prstGeom prst="rect">
            <a:avLst/>
          </a:prstGeom>
        </p:spPr>
      </p:pic>
    </p:spTree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6184805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71100509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688127749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70325741" name="Прямоугольник 5"/>
          <p:cNvSpPr/>
          <p:nvPr/>
        </p:nvSpPr>
        <p:spPr bwMode="auto">
          <a:xfrm>
            <a:off x="502792" y="1255424"/>
            <a:ext cx="8138415" cy="335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i="0" u="none" strike="noStrike" cap="none" spc="0">
                <a:solidFill>
                  <a:srgbClr val="202122"/>
                </a:solidFill>
                <a:latin typeface="Arial"/>
                <a:ea typeface="Arial"/>
                <a:cs typeface="Arial"/>
              </a:rPr>
              <a:t>Мемориальная доска на Мамаевом кургане Михаилу Паникахе</a:t>
            </a:r>
            <a:endParaRPr/>
          </a:p>
        </p:txBody>
      </p:sp>
      <p:pic>
        <p:nvPicPr>
          <p:cNvPr id="1244819552" name="Рисунок 124481955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96424" y="1990725"/>
            <a:ext cx="5865771" cy="3793031"/>
          </a:xfrm>
          <a:prstGeom prst="rect">
            <a:avLst/>
          </a:prstGeom>
        </p:spPr>
      </p:pic>
    </p:spTree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617</TotalTime>
  <Words>344</Words>
  <Application>R7-Office/7.0.1.62</Application>
  <DocSecurity>0</DocSecurity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Manager/>
  <Company>МОУ СШ № 101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cp:keywords/>
  <dc:description/>
  <cp:lastModifiedBy>PC</cp:lastModifiedBy>
  <cp:revision>69</cp:revision>
  <dcterms:created xsi:type="dcterms:W3CDTF">2022-03-29T06:23:16Z</dcterms:created>
  <dcterms:modified xsi:type="dcterms:W3CDTF">2022-04-12T07:02:43Z</dcterms:modified>
  <cp:category/>
  <dc:identifier/>
  <cp:contentStatus/>
  <dc:language/>
  <cp:version/>
</cp:coreProperties>
</file>