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9" r:id="rId3"/>
    <p:sldId id="263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99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8E9A5-0B2B-44BC-AD2C-5F8B16A0D193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928EA-1D18-423B-A640-5F5F3CE8E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158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28EA-1D18-423B-A640-5F5F3CE8EC4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053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100557"/>
      </p:ext>
    </p:extLst>
  </p:cSld>
  <p:clrMapOvr>
    <a:masterClrMapping/>
  </p:clrMapOvr>
  <p:transition spd="slow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710463"/>
      </p:ext>
    </p:extLst>
  </p:cSld>
  <p:clrMapOvr>
    <a:masterClrMapping/>
  </p:clrMapOvr>
  <p:transition spd="slow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419421"/>
      </p:ext>
    </p:extLst>
  </p:cSld>
  <p:clrMapOvr>
    <a:masterClrMapping/>
  </p:clrMapOvr>
  <p:transition spd="slow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112233"/>
      </p:ext>
    </p:extLst>
  </p:cSld>
  <p:clrMapOvr>
    <a:masterClrMapping/>
  </p:clrMapOvr>
  <p:transition spd="slow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285748"/>
      </p:ext>
    </p:extLst>
  </p:cSld>
  <p:clrMapOvr>
    <a:masterClrMapping/>
  </p:clrMapOvr>
  <p:transition spd="slow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431614"/>
      </p:ext>
    </p:extLst>
  </p:cSld>
  <p:clrMapOvr>
    <a:masterClrMapping/>
  </p:clrMapOvr>
  <p:transition spd="slow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188112"/>
      </p:ext>
    </p:extLst>
  </p:cSld>
  <p:clrMapOvr>
    <a:masterClrMapping/>
  </p:clrMapOvr>
  <p:transition spd="slow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632672"/>
      </p:ext>
    </p:extLst>
  </p:cSld>
  <p:clrMapOvr>
    <a:masterClrMapping/>
  </p:clrMapOvr>
  <p:transition spd="slow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425886"/>
      </p:ext>
    </p:extLst>
  </p:cSld>
  <p:clrMapOvr>
    <a:masterClrMapping/>
  </p:clrMapOvr>
  <p:transition spd="slow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632361"/>
      </p:ext>
    </p:extLst>
  </p:cSld>
  <p:clrMapOvr>
    <a:masterClrMapping/>
  </p:clrMapOvr>
  <p:transition spd="slow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721363"/>
      </p:ext>
    </p:extLst>
  </p:cSld>
  <p:clrMapOvr>
    <a:masterClrMapping/>
  </p:clrMapOvr>
  <p:transition spd="slow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85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0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00637"/>
            <a:ext cx="9143999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Волгоградская региональная акция </a:t>
            </a:r>
          </a:p>
          <a:p>
            <a:pPr algn="ctr"/>
            <a:r>
              <a:rPr lang="ru-RU" sz="44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«Я живу на улице героя»,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0" i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риуроченная к празднованию</a:t>
            </a:r>
          </a:p>
          <a:p>
            <a:pPr algn="ctr"/>
            <a:r>
              <a:rPr lang="ru-RU" sz="24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77-й годовщине Победы в Великой Отечественной войне</a:t>
            </a:r>
            <a:endParaRPr lang="ru-RU" sz="4400" i="1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660" y="4110981"/>
            <a:ext cx="46923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Улица имени </a:t>
            </a:r>
            <a:endParaRPr lang="ru-RU" sz="3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Клавы </a:t>
            </a:r>
            <a:r>
              <a:rPr lang="ru-RU" sz="3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Панчишкиной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 b="1" i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14" y="5715298"/>
            <a:ext cx="49423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Презентацию подготовили обучающиеся </a:t>
            </a:r>
          </a:p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детского объединения «Золушка»</a:t>
            </a:r>
          </a:p>
          <a:p>
            <a:endParaRPr lang="ru-RU" i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099316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41523"/>
            <a:ext cx="9144000" cy="74104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19259" y="5270477"/>
            <a:ext cx="6444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Улица имени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Клава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Панчишкиной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находится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Красноармейском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районе Волгограда.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memory-map.1sept.ru/memorials/00/05/94/5/13115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82" y="1026302"/>
            <a:ext cx="388800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e-news.su/uploads/posts/2016-07/1469206176_e-news.su_170b32311c54e2557d5f14b56deca975__980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42524"/>
            <a:ext cx="3777717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4455241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7537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7624" y="1255424"/>
            <a:ext cx="8107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Клавдия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Григорьена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Панчишкина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участница Сталинградской битвы, боец партизанского отряда Нижне-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Чирского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«За Родину», секретарь Нижне-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Чирского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подпольного райкома комсомола, увековечена мемориальной плитой на Большой братской могиле мемориального комплекса «Героям Сталинградской Битвы»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04.09.2009. секретарь нижнечирского подпольного райкома ВЛКСМ Панчишкина Кл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959" y="2978635"/>
            <a:ext cx="4641391" cy="347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8400048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240418" y="-261938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28650" y="1999972"/>
            <a:ext cx="422967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Клавдия Григорьевна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Панчишкина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родилась хуторе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Вернесолоновский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Царицынской губернии РСФСР (ныне Волгоградская область)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1921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году.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началом Великой Отечественной Войны Нижне-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Чирской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райком партии направил Клавдию на должность замполита по комсомолу в Задонское МТС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Панчишкина Клавдия Григорьев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85979" y="1150631"/>
            <a:ext cx="3167999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396595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7421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0255" y="1243786"/>
            <a:ext cx="83034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255" y="1144589"/>
            <a:ext cx="68676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26 июля 1942 части </a:t>
            </a:r>
            <a:r>
              <a:rPr lang="ru-RU" dirty="0" smtClean="0"/>
              <a:t> 51-го немецкого армейского корпуса захватили Нижне-</a:t>
            </a:r>
            <a:r>
              <a:rPr lang="ru-RU" dirty="0" err="1" smtClean="0"/>
              <a:t>Чирскую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ru-RU" dirty="0" smtClean="0"/>
              <a:t> </a:t>
            </a:r>
            <a:r>
              <a:rPr lang="ru-RU" dirty="0"/>
              <a:t>Б</a:t>
            </a:r>
            <a:r>
              <a:rPr lang="ru-RU" dirty="0" smtClean="0"/>
              <a:t>юро </a:t>
            </a:r>
            <a:r>
              <a:rPr lang="ru-RU" dirty="0"/>
              <a:t>Сталинградского обкома ВЛКСМ принимает решение: создать подпольные райкомы</a:t>
            </a:r>
            <a:r>
              <a:rPr lang="ru-RU" dirty="0" smtClean="0"/>
              <a:t>. </a:t>
            </a:r>
            <a:r>
              <a:rPr lang="ru-RU" dirty="0"/>
              <a:t>Возглавила его </a:t>
            </a:r>
            <a:r>
              <a:rPr lang="ru-RU" dirty="0" smtClean="0"/>
              <a:t>Клавдия </a:t>
            </a:r>
            <a:r>
              <a:rPr lang="ru-RU" dirty="0" err="1" smtClean="0"/>
              <a:t>Панчишкина</a:t>
            </a:r>
            <a:r>
              <a:rPr lang="ru-RU" dirty="0" smtClean="0"/>
              <a:t> , </a:t>
            </a:r>
            <a:r>
              <a:rPr lang="ru-RU" dirty="0"/>
              <a:t>которой шел тогда двадцать второй год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     </a:t>
            </a:r>
            <a:r>
              <a:rPr lang="ru-RU" dirty="0" smtClean="0"/>
              <a:t> </a:t>
            </a:r>
            <a:r>
              <a:rPr lang="ru-RU" dirty="0"/>
              <a:t>Клава </a:t>
            </a:r>
            <a:r>
              <a:rPr lang="ru-RU" dirty="0" err="1"/>
              <a:t>Панчишкина</a:t>
            </a:r>
            <a:r>
              <a:rPr lang="ru-RU" dirty="0"/>
              <a:t> ушла в партизанский отряд. Клава и ее подруги </a:t>
            </a:r>
            <a:r>
              <a:rPr lang="ru-RU" dirty="0" smtClean="0"/>
              <a:t> </a:t>
            </a:r>
            <a:r>
              <a:rPr lang="ru-RU" dirty="0"/>
              <a:t>ходили в разведку, распространяли листовки, вели большую разведывательную работу в тылу врага и передавали ценные сведения командованию Красной Армии.</a:t>
            </a:r>
          </a:p>
          <a:p>
            <a:pPr algn="just"/>
            <a:r>
              <a:rPr lang="ru-RU" dirty="0"/>
              <a:t>      В декабре 1942 года из-за гнусного предательства весь партизанский отряд погиб. </a:t>
            </a:r>
            <a:r>
              <a:rPr lang="ru-RU" dirty="0" err="1" smtClean="0"/>
              <a:t>Панчишкина</a:t>
            </a:r>
            <a:r>
              <a:rPr lang="ru-RU" dirty="0" smtClean="0"/>
              <a:t> осталась </a:t>
            </a:r>
            <a:r>
              <a:rPr lang="ru-RU" dirty="0"/>
              <a:t>в живых, так как были в то время в разведке. Вскоре после этого в глубоком овраге собрался подпольный райком ВЛКСМ. На повестке дня – вопрос об усилении борьбы с врагом. А затем новые катастрофы на железной дороге, взрывы боеприпасов, горючего и вражеской техники известили о начале деятельности подпольщиков.</a:t>
            </a:r>
          </a:p>
        </p:txBody>
      </p:sp>
      <p:sp>
        <p:nvSpPr>
          <p:cNvPr id="8" name="AutoShape 2" descr="Диверсанты из сельской шко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Диверсанты из сельской школ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Диверсанты из сельской школ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Диверсанты из сельской школ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5391" y="5022000"/>
            <a:ext cx="2589959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518943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6063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8866" y="941697"/>
            <a:ext cx="74924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12 ноября 1942 года смелая разведчица была схвачена фашистами и после зверских пыток расстреляна на окраине станицы </a:t>
            </a:r>
            <a:r>
              <a:rPr lang="ru-RU" dirty="0" err="1"/>
              <a:t>Нижнечирской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      Перед расстрелом полицай подошел к </a:t>
            </a:r>
            <a:r>
              <a:rPr lang="ru-RU" dirty="0" err="1"/>
              <a:t>Панчишкиной</a:t>
            </a:r>
            <a:r>
              <a:rPr lang="ru-RU" dirty="0"/>
              <a:t> и хотел завязать глаза платком. Она оттолкнула его и сказала: "Мы не боимся смерти. Стреляйте, сволочи</a:t>
            </a:r>
            <a:r>
              <a:rPr lang="ru-RU" dirty="0" smtClean="0"/>
              <a:t>!«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Клавдия Григорьевна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Панчишкина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посмертно награждена орденом Ленина и медалью «За оборону Сталинграда»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641926"/>
            <a:ext cx="4572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00650" y="71669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ontserrat"/>
              </a:rPr>
              <a:t> Клавдия Григорьевна </a:t>
            </a:r>
            <a:r>
              <a:rPr lang="ru-RU" dirty="0" err="1">
                <a:solidFill>
                  <a:srgbClr val="FFFFFF"/>
                </a:solidFill>
                <a:latin typeface="Montserrat"/>
              </a:rPr>
              <a:t>Панчишкина</a:t>
            </a:r>
            <a:r>
              <a:rPr lang="ru-RU" dirty="0">
                <a:solidFill>
                  <a:srgbClr val="FFFFFF"/>
                </a:solidFill>
                <a:latin typeface="Montserrat"/>
              </a:rPr>
              <a:t> посмертно награждена орденом Ленина и медалью «За оборону Сталинграда». </a:t>
            </a:r>
            <a:endParaRPr lang="ru-RU" dirty="0"/>
          </a:p>
        </p:txBody>
      </p:sp>
      <p:pic>
        <p:nvPicPr>
          <p:cNvPr id="1026" name="Picture 2" descr="...&amp;quot;Объектом исследования является улица имени Клавдии Григорьевны Пан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4167" y="3623935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5070923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152</Words>
  <Application>Microsoft Office PowerPoint</Application>
  <PresentationFormat>Экран (4:3)</PresentationFormat>
  <Paragraphs>23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МОУ СШ № 101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35</cp:revision>
  <dcterms:created xsi:type="dcterms:W3CDTF">2022-03-29T06:23:16Z</dcterms:created>
  <dcterms:modified xsi:type="dcterms:W3CDTF">2022-04-18T08:30:27Z</dcterms:modified>
</cp:coreProperties>
</file>