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8" r:id="rId2"/>
    <p:sldId id="259" r:id="rId3"/>
    <p:sldId id="260" r:id="rId4"/>
    <p:sldId id="261" r:id="rId5"/>
    <p:sldId id="263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 showScrollbar="0"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94A82-C3DE-4DE6-9ED7-F51A6F8B18BB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06E6F-27F2-4B52-BEA5-E3BB77EE17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6570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06E6F-27F2-4B52-BEA5-E3BB77EE17B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3980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9100557"/>
      </p:ext>
    </p:extLst>
  </p:cSld>
  <p:clrMapOvr>
    <a:masterClrMapping/>
  </p:clrMapOvr>
  <p:transition spd="slow" advTm="20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6710463"/>
      </p:ext>
    </p:extLst>
  </p:cSld>
  <p:clrMapOvr>
    <a:masterClrMapping/>
  </p:clrMapOvr>
  <p:transition spd="slow" advTm="20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8419421"/>
      </p:ext>
    </p:extLst>
  </p:cSld>
  <p:clrMapOvr>
    <a:masterClrMapping/>
  </p:clrMapOvr>
  <p:transition spd="slow" advTm="20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6112233"/>
      </p:ext>
    </p:extLst>
  </p:cSld>
  <p:clrMapOvr>
    <a:masterClrMapping/>
  </p:clrMapOvr>
  <p:transition spd="slow" advTm="20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7285748"/>
      </p:ext>
    </p:extLst>
  </p:cSld>
  <p:clrMapOvr>
    <a:masterClrMapping/>
  </p:clrMapOvr>
  <p:transition spd="slow" advTm="20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6431614"/>
      </p:ext>
    </p:extLst>
  </p:cSld>
  <p:clrMapOvr>
    <a:masterClrMapping/>
  </p:clrMapOvr>
  <p:transition spd="slow" advTm="20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1188112"/>
      </p:ext>
    </p:extLst>
  </p:cSld>
  <p:clrMapOvr>
    <a:masterClrMapping/>
  </p:clrMapOvr>
  <p:transition spd="slow" advTm="20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6632672"/>
      </p:ext>
    </p:extLst>
  </p:cSld>
  <p:clrMapOvr>
    <a:masterClrMapping/>
  </p:clrMapOvr>
  <p:transition spd="slow" advTm="20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8425886"/>
      </p:ext>
    </p:extLst>
  </p:cSld>
  <p:clrMapOvr>
    <a:masterClrMapping/>
  </p:clrMapOvr>
  <p:transition spd="slow" advTm="20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7632361"/>
      </p:ext>
    </p:extLst>
  </p:cSld>
  <p:clrMapOvr>
    <a:masterClrMapping/>
  </p:clrMapOvr>
  <p:transition spd="slow" advTm="20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3721363"/>
      </p:ext>
    </p:extLst>
  </p:cSld>
  <p:clrMapOvr>
    <a:masterClrMapping/>
  </p:clrMapOvr>
  <p:transition spd="slow" advTm="20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B84B6-5AAC-4E8F-932A-BFF29C05F035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885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20000"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600637"/>
            <a:ext cx="9143999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i="1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Волгоградская региональная акция </a:t>
            </a:r>
          </a:p>
          <a:p>
            <a:pPr algn="ctr"/>
            <a:r>
              <a:rPr lang="ru-RU" sz="4400" i="1" dirty="0" smtClean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«Я живу на улице героя»,</a:t>
            </a:r>
          </a:p>
          <a:p>
            <a:pPr algn="ctr"/>
            <a:r>
              <a:rPr lang="ru-RU" sz="2400" i="1" dirty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b="0" i="1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риуроченная к празднованию</a:t>
            </a:r>
          </a:p>
          <a:p>
            <a:pPr algn="ctr"/>
            <a:r>
              <a:rPr lang="ru-RU" sz="2400" i="1" dirty="0" smtClean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77-й годовщины Победы в Великой Отечественной войне</a:t>
            </a:r>
            <a:endParaRPr lang="ru-RU" sz="4400" i="1" dirty="0">
              <a:ln w="0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2097" y="4110981"/>
            <a:ext cx="490153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Улица имени Виктора </a:t>
            </a:r>
          </a:p>
          <a:p>
            <a:r>
              <a:rPr lang="ru-RU" sz="32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Хользунова</a:t>
            </a:r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3200" i="1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14" y="5715298"/>
            <a:ext cx="4944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Презентацию подготовили обучающиеся </a:t>
            </a:r>
          </a:p>
          <a:p>
            <a:r>
              <a:rPr lang="ru-RU" i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объединения «Школа юного экскурсовода»</a:t>
            </a:r>
          </a:p>
          <a:p>
            <a:r>
              <a:rPr lang="ru-RU" i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Христенко Ярослав, Кирюхин Егор</a:t>
            </a:r>
            <a:endParaRPr lang="ru-RU" i="1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8099316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395538" y="2369741"/>
            <a:ext cx="4352925" cy="3264693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85360" y="4642515"/>
            <a:ext cx="64443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dirty="0"/>
              <a:t>Улица </a:t>
            </a:r>
            <a:r>
              <a:rPr lang="ru-RU" dirty="0" smtClean="0"/>
              <a:t>имени Героя Советского Союза Виктора </a:t>
            </a:r>
            <a:r>
              <a:rPr lang="ru-RU" dirty="0" err="1" smtClean="0"/>
              <a:t>Хользунова</a:t>
            </a:r>
            <a:r>
              <a:rPr lang="ru-RU" dirty="0" smtClean="0"/>
              <a:t> расположена </a:t>
            </a:r>
            <a:r>
              <a:rPr lang="ru-RU" dirty="0"/>
              <a:t>в </a:t>
            </a:r>
            <a:r>
              <a:rPr lang="ru-RU" dirty="0" smtClean="0"/>
              <a:t>Краснооктябрьском </a:t>
            </a:r>
            <a:r>
              <a:rPr lang="ru-RU" dirty="0"/>
              <a:t>районе </a:t>
            </a:r>
            <a:r>
              <a:rPr lang="ru-RU" dirty="0" smtClean="0"/>
              <a:t>Волгограда.</a:t>
            </a:r>
            <a:endParaRPr lang="ru-RU" dirty="0"/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75" y="1027907"/>
            <a:ext cx="4013058" cy="28619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7502" y="2003161"/>
            <a:ext cx="4272173" cy="289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4455241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28649" y="1059661"/>
            <a:ext cx="4229677" cy="55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Виктор </a:t>
            </a:r>
            <a:r>
              <a:rPr lang="ru-RU" dirty="0" err="1"/>
              <a:t>Хользунов</a:t>
            </a:r>
            <a:r>
              <a:rPr lang="ru-RU" dirty="0"/>
              <a:t>, один из первых Героев Советского Союза нашей страны и первый в нашем городе. </a:t>
            </a:r>
          </a:p>
          <a:p>
            <a:r>
              <a:rPr lang="ru-RU" dirty="0"/>
              <a:t> Виктор </a:t>
            </a:r>
            <a:r>
              <a:rPr lang="ru-RU" dirty="0" err="1"/>
              <a:t>Хользунов</a:t>
            </a:r>
            <a:r>
              <a:rPr lang="ru-RU" dirty="0"/>
              <a:t> родился в Царицыне. Четырнадцатилетним пареньком участвовал в Гражданской войне. Там впервые увидел самолет и решил обязательно стать летчиком. И стал, закончив сначала Ленинградскую, потом Борисоглебскую военную школу летчиков. В 30-е – воевал в Испании, командовал эскадрильей бомбардировщиков, которая стала лучшей бомбардировочной частью ВВС революционной Испании. </a:t>
            </a:r>
            <a:endParaRPr lang="ru-RU" dirty="0" smtClean="0"/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/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ru-RU" dirty="0" smtClean="0"/>
              <a:t>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491" y="1059660"/>
            <a:ext cx="3398982" cy="464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396595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0255" y="1243786"/>
            <a:ext cx="830349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Самым успешным выполненным боевым заданием 2-й эскадрильи был разгром железнодорожной станции в испанском городе </a:t>
            </a:r>
            <a:r>
              <a:rPr lang="ru-RU" dirty="0" err="1"/>
              <a:t>Талавере</a:t>
            </a:r>
            <a:r>
              <a:rPr lang="ru-RU" dirty="0"/>
              <a:t>. Эскадрилья </a:t>
            </a:r>
            <a:r>
              <a:rPr lang="ru-RU" dirty="0" err="1"/>
              <a:t>Хользунова</a:t>
            </a:r>
            <a:r>
              <a:rPr lang="ru-RU" dirty="0"/>
              <a:t> вышла на боевой курс и сбросила бомбы на здания станции и железнодорожные пути, где в то время находилось несколько военных эшелонов, полностью уничтожив цель. За этот бой, а также за умелое командование авиационным подразделением, 27 июня 1937 года </a:t>
            </a:r>
            <a:r>
              <a:rPr lang="ru-RU" dirty="0" err="1"/>
              <a:t>Хользунову</a:t>
            </a:r>
            <a:r>
              <a:rPr lang="ru-RU" dirty="0"/>
              <a:t> было присвоено звание Героя Советского Союза. </a:t>
            </a:r>
          </a:p>
          <a:p>
            <a:r>
              <a:rPr lang="ru-RU" dirty="0"/>
              <a:t>Вернувшись из Испании, </a:t>
            </a:r>
            <a:r>
              <a:rPr lang="ru-RU" dirty="0" err="1"/>
              <a:t>Хользунов</a:t>
            </a:r>
            <a:r>
              <a:rPr lang="ru-RU" dirty="0"/>
              <a:t> командовал лётчиками-испытателями, дошёл до звания комбрига. Погиб он 27 июля 1939 года, пилотируемый им самолет, взорвался в воздухе.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0029" y="3757596"/>
            <a:ext cx="4474852" cy="29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3518943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95698" y="1144588"/>
            <a:ext cx="471401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1940 году в Сталинграде ему был установлен памятник. Скульпторы-супруги </a:t>
            </a:r>
            <a:r>
              <a:rPr lang="ru-RU" dirty="0" err="1"/>
              <a:t>Белашовы</a:t>
            </a:r>
            <a:r>
              <a:rPr lang="ru-RU" dirty="0"/>
              <a:t> изобразили летчика в момент выступления перед эскадрильей, тогда В.С. </a:t>
            </a:r>
            <a:r>
              <a:rPr lang="ru-RU" dirty="0" err="1"/>
              <a:t>Хользунов</a:t>
            </a:r>
            <a:r>
              <a:rPr lang="ru-RU" dirty="0"/>
              <a:t> сказал: «Если в небе Родины будет вражеский самолет, он будет сбит!» И для убедительности показал жестом на землю.</a:t>
            </a:r>
          </a:p>
          <a:p>
            <a:pPr algn="just">
              <a:spcAft>
                <a:spcPts val="0"/>
              </a:spcAft>
            </a:pPr>
            <a:endParaRPr lang="ru-RU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 </a:t>
            </a:r>
            <a:endParaRPr lang="ru-RU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82" y="1144588"/>
            <a:ext cx="2863273" cy="390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8400048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71055" y="-295563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8649" y="1461295"/>
            <a:ext cx="7684077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 всего через полгода после открытия памятника началась Великая Отечественная война.  В дни Сталинградской битвы памятник </a:t>
            </a:r>
            <a:r>
              <a:rPr lang="ru-RU" dirty="0" err="1"/>
              <a:t>Хользунову</a:t>
            </a:r>
            <a:r>
              <a:rPr lang="ru-RU" dirty="0"/>
              <a:t> оказался в центре боёв. Немцы ворвались 14 сентября в центр Сталинграда, захватили железнодорожный вокзал, площадь Павших борцов и 27 сентября вышли к Волге в районе набережной. Взрывом был разрушен пьедестал памятника, бронзовая скульптура была сброшена с пьедестала, но уцелела. После освобождения города ее подняли и поставили прямо на земле среди руин. Позже памятник был восстановлен.</a:t>
            </a:r>
          </a:p>
          <a:p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555" y="3703782"/>
            <a:ext cx="4543481" cy="27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5070923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</TotalTime>
  <Words>285</Words>
  <Application>Microsoft Office PowerPoint</Application>
  <PresentationFormat>Экран (4:3)</PresentationFormat>
  <Paragraphs>41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МОУ СШ № 101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PC</cp:lastModifiedBy>
  <cp:revision>24</cp:revision>
  <dcterms:created xsi:type="dcterms:W3CDTF">2022-03-29T06:23:16Z</dcterms:created>
  <dcterms:modified xsi:type="dcterms:W3CDTF">2022-04-10T16:25:58Z</dcterms:modified>
</cp:coreProperties>
</file>