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0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1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1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1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8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3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8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3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2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3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2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годовщины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2097" y="4110981"/>
            <a:ext cx="38861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</a:t>
            </a:r>
          </a:p>
          <a:p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 </a:t>
            </a:r>
            <a:r>
              <a:rPr lang="ru-RU" sz="3200" b="1" i="1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Пассара</a:t>
            </a:r>
            <a:endParaRPr lang="ru-RU" sz="3200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835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</a:t>
            </a:r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обучающиеся 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Фольклорного ансамбля «Гомониха»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Смирнова Ульяна, Тупицына Александра</a:t>
            </a:r>
            <a:endParaRPr lang="ru-RU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9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5360" y="4642515"/>
            <a:ext cx="6444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 имени Максима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Пассара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расположена в Советском районе Волгограда, в 1956 году названа в честь выдающегося снайпера Сталинградской битвы.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18BA27-2DEE-447A-9ED7-6EA136F9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" y="1328747"/>
            <a:ext cx="3519052" cy="3178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54E4EE-E39D-4F27-ACEE-B27726CA3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673" y="1328748"/>
            <a:ext cx="3519053" cy="31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5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1703" y="1321267"/>
            <a:ext cx="4699061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Пассар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родился 30 августа 1923 года в селе Нижний Катар  Нанайского района Хабаровского края в большой семье охотника. С детства отец брал его с собой на охоту и Максим быстро овладел нелёгким охотничьим промыслом. Чтобы не испортить ценную шкурку научился убивать белку в глаз, часами мог терпеливо, в зимнюю стужу выслеживать зверя. С 1933 года учился в средней школе посёлка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Найхин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Весной 1942 года  добровольцем ушел на фронт.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июня 1942 года принимал участие в боевых действиях в составе 117-го стрелкового полка ( 21-ая армия Сталинградского фронта и 65-я армия Донского фронта).  21 сентября 1942 года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Пассару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вручили, как лучшему снайперу дивизии, снайперскую винтовку,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DF0D58-FB42-45BB-B2F1-2E29B601D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09" y="1027907"/>
            <a:ext cx="3673824" cy="50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255" y="1243786"/>
            <a:ext cx="8303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Подвиги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Пассара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широко освещались во фронтовой прессе. В статьях рассказывалось о приёмах ведения огня знаменитого снайпера, о том, как он охотился за целью, как маскировался. Вскоре увлечение снайперской стрельбой в дивизии стало массовым.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только сам ежедневно выходил на "охоту" за солдатами и офицерами врага, но и активно учил молодых снайперов. Только к моменту его гибели 3 из его учеников уничтожили свыше 100 врагов каждый, а ещё 3 - от 90 до 100.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46AF27-0AE0-46DC-A9B9-6083AE076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62733"/>
            <a:ext cx="4198191" cy="34425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08F79C-7B69-4A77-9E43-971FCBDF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200" y="3275111"/>
            <a:ext cx="2969800" cy="32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1039091"/>
            <a:ext cx="44196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января 1943 года снайпер 117-го стрелкового полка  старший сержант М. А.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погиб в бою в районе селения Песчанка (ныне Городищенский район Волгоградской области). В донесении начальника политотдела дивизии от 21 января 1943 года есть запись: 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"Когда продвижению нашей пехоты помешали засевшие справа немецкие снайперы, Максим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сказав никому ни слова, выдвинулся вперёд на "охоту", уничтожив двух немецких снайперов, но и сам погиб от вражеской пули".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его счету числилось 237 убитых солдат и офицеров противника.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9EA565-5A1B-41CC-9788-89CFD2E79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1465117"/>
            <a:ext cx="4081896" cy="36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0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46" y="-267854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49" y="1461295"/>
            <a:ext cx="7684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Символическая надгробная плита с именем Максима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Пассара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 Мамаевом кургане.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8BC25F-EE6A-41E3-A2FD-EC2B7CD7F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928" y="2304117"/>
            <a:ext cx="5231822" cy="36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70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314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СШ № 101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Валентина</cp:lastModifiedBy>
  <cp:revision>21</cp:revision>
  <dcterms:created xsi:type="dcterms:W3CDTF">2022-03-29T06:23:16Z</dcterms:created>
  <dcterms:modified xsi:type="dcterms:W3CDTF">2022-04-01T08:56:06Z</dcterms:modified>
</cp:coreProperties>
</file>