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100557"/>
      </p:ext>
    </p:extLst>
  </p:cSld>
  <p:clrMapOvr>
    <a:masterClrMapping/>
  </p:clrMapOvr>
  <p:transition spd="slow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710463"/>
      </p:ext>
    </p:extLst>
  </p:cSld>
  <p:clrMapOvr>
    <a:masterClrMapping/>
  </p:clrMapOvr>
  <p:transition spd="slow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419421"/>
      </p:ext>
    </p:extLst>
  </p:cSld>
  <p:clrMapOvr>
    <a:masterClrMapping/>
  </p:clrMapOvr>
  <p:transition spd="slow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112233"/>
      </p:ext>
    </p:extLst>
  </p:cSld>
  <p:clrMapOvr>
    <a:masterClrMapping/>
  </p:clrMapOvr>
  <p:transition spd="slow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285748"/>
      </p:ext>
    </p:extLst>
  </p:cSld>
  <p:clrMapOvr>
    <a:masterClrMapping/>
  </p:clrMapOvr>
  <p:transition spd="slow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431614"/>
      </p:ext>
    </p:extLst>
  </p:cSld>
  <p:clrMapOvr>
    <a:masterClrMapping/>
  </p:clrMapOvr>
  <p:transition spd="slow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188112"/>
      </p:ext>
    </p:extLst>
  </p:cSld>
  <p:clrMapOvr>
    <a:masterClrMapping/>
  </p:clrMapOvr>
  <p:transition spd="slow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632672"/>
      </p:ext>
    </p:extLst>
  </p:cSld>
  <p:clrMapOvr>
    <a:masterClrMapping/>
  </p:clrMapOvr>
  <p:transition spd="slow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425886"/>
      </p:ext>
    </p:extLst>
  </p:cSld>
  <p:clrMapOvr>
    <a:masterClrMapping/>
  </p:clrMapOvr>
  <p:transition spd="slow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632361"/>
      </p:ext>
    </p:extLst>
  </p:cSld>
  <p:clrMapOvr>
    <a:masterClrMapping/>
  </p:clrMapOvr>
  <p:transition spd="slow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721363"/>
      </p:ext>
    </p:extLst>
  </p:cSld>
  <p:clrMapOvr>
    <a:masterClrMapping/>
  </p:clrMapOvr>
  <p:transition spd="slow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84B6-5AAC-4E8F-932A-BFF29C05F03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85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0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00637"/>
            <a:ext cx="9143999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Волгоградская региональная акция </a:t>
            </a:r>
          </a:p>
          <a:p>
            <a:pPr algn="ctr"/>
            <a:r>
              <a:rPr lang="ru-RU" sz="44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«Я живу на улице героя»,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0" i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риуроченная к празднованию</a:t>
            </a:r>
          </a:p>
          <a:p>
            <a:pPr algn="ctr"/>
            <a:r>
              <a:rPr lang="ru-RU" sz="24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77-й годовщине Победы в Великой отечественной войне</a:t>
            </a:r>
            <a:endParaRPr lang="ru-RU" sz="4400" i="1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2097" y="4110981"/>
            <a:ext cx="509652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Улица имени 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Картоева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Джебраила</a:t>
            </a:r>
            <a:endParaRPr lang="ru-RU" sz="3200" i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14" y="5715298"/>
            <a:ext cx="4835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Презентацию подготовили обучающиеся </a:t>
            </a:r>
          </a:p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хореографического ансамбля «Феерия» </a:t>
            </a:r>
            <a:endParaRPr lang="ru-RU" i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099316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95538" y="2369741"/>
            <a:ext cx="4352925" cy="326469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85360" y="4642515"/>
            <a:ext cx="64443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Волгоградской городской Думой принято решение </a:t>
            </a:r>
            <a:r>
              <a:rPr lang="ru-RU" dirty="0" smtClean="0"/>
              <a:t> увековечить </a:t>
            </a:r>
            <a:r>
              <a:rPr lang="ru-RU" dirty="0"/>
              <a:t>память участника Сталинградской битвы гвардии подполковника </a:t>
            </a:r>
            <a:r>
              <a:rPr lang="ru-RU" dirty="0" err="1" smtClean="0"/>
              <a:t>Картоева</a:t>
            </a:r>
            <a:r>
              <a:rPr lang="ru-RU" dirty="0" smtClean="0"/>
              <a:t> </a:t>
            </a:r>
            <a:r>
              <a:rPr lang="ru-RU" dirty="0"/>
              <a:t>Джебраила </a:t>
            </a:r>
            <a:r>
              <a:rPr lang="ru-RU" dirty="0" err="1"/>
              <a:t>Дабиевича</a:t>
            </a:r>
            <a:r>
              <a:rPr lang="ru-RU" dirty="0"/>
              <a:t> в форме присвоения его имени вновь образованной улице в Дзержинском районе Волгограда</a:t>
            </a:r>
            <a:r>
              <a:rPr lang="ru-RU" dirty="0" smtClean="0"/>
              <a:t>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48666" y="1282601"/>
            <a:ext cx="3496340" cy="3223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71324" y="1248629"/>
            <a:ext cx="3529888" cy="332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455241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48145" y="1087122"/>
            <a:ext cx="4373042" cy="738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Уроженец с. Крепость Назрановского округа Терской области (ныне </a:t>
            </a:r>
            <a:r>
              <a:rPr lang="ru-RU" dirty="0" err="1"/>
              <a:t>с.п</a:t>
            </a:r>
            <a:r>
              <a:rPr lang="ru-RU" dirty="0"/>
              <a:t>. Барсуки г. Назрань Республики Ингушетия) </a:t>
            </a:r>
            <a:r>
              <a:rPr lang="ru-RU" dirty="0" err="1"/>
              <a:t>Картоев</a:t>
            </a:r>
            <a:r>
              <a:rPr lang="ru-RU" dirty="0"/>
              <a:t> (по документам – </a:t>
            </a:r>
            <a:r>
              <a:rPr lang="ru-RU" dirty="0" err="1"/>
              <a:t>Кортоев</a:t>
            </a:r>
            <a:r>
              <a:rPr lang="ru-RU" dirty="0"/>
              <a:t>) </a:t>
            </a:r>
            <a:r>
              <a:rPr lang="ru-RU" dirty="0" err="1"/>
              <a:t>Джабраил</a:t>
            </a:r>
            <a:r>
              <a:rPr lang="ru-RU" dirty="0"/>
              <a:t> </a:t>
            </a:r>
            <a:r>
              <a:rPr lang="ru-RU" dirty="0" err="1"/>
              <a:t>Дабиевич</a:t>
            </a:r>
            <a:r>
              <a:rPr lang="ru-RU" dirty="0"/>
              <a:t> служил в действующей армии с августа 1941 г. военным комиссаром штаба 114-й Чечено-Ингушской </a:t>
            </a:r>
            <a:r>
              <a:rPr lang="ru-RU" dirty="0" smtClean="0"/>
              <a:t>кавалерийской дивизии</a:t>
            </a:r>
            <a:r>
              <a:rPr lang="ru-RU" dirty="0"/>
              <a:t>, а с июля 1944 г. до окончания войны – начальником разведывательного отдела штаба 13-го Гвардейского </a:t>
            </a:r>
            <a:r>
              <a:rPr lang="ru-RU" dirty="0" err="1"/>
              <a:t>Кенигсберского</a:t>
            </a:r>
            <a:r>
              <a:rPr lang="ru-RU" dirty="0"/>
              <a:t> стрелкового корпуса (1-й Прибалтийский и 3-й Белорусский фронты).</a:t>
            </a:r>
            <a:endParaRPr lang="ru-RU" alt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16-й </a:t>
            </a: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армии, участвуя в </a:t>
            </a:r>
            <a:r>
              <a:rPr lang="ru-RU" alt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Вяземской и </a:t>
            </a:r>
            <a:r>
              <a:rPr lang="ru-RU" alt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Можайско-Малоярославецкой</a:t>
            </a: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оборонительных </a:t>
            </a:r>
            <a:r>
              <a:rPr lang="ru-RU" alt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операциях.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555" y="1377157"/>
            <a:ext cx="3724351" cy="52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96595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951" y="12691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0255" y="1243786"/>
            <a:ext cx="830349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Непосредственно разрабатывал и руководил стратегическими разведывательными операциями крупных войсковых соединений: разведка боем и форсирование Сиваша у Перекопа в боях по освобождению Крымского полуострова осенью 1943 г., за что был представлен к званию Героя Советского </a:t>
            </a:r>
            <a:r>
              <a:rPr lang="ru-RU" dirty="0" smtClean="0"/>
              <a:t>Союза.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109" y="3095983"/>
            <a:ext cx="2767300" cy="3684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380" y="3095983"/>
            <a:ext cx="2665838" cy="369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518943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72940" y="1255424"/>
            <a:ext cx="334241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/>
              <a:t>Гвардии подполковник </a:t>
            </a:r>
            <a:r>
              <a:rPr lang="ru-RU" dirty="0" err="1"/>
              <a:t>Джабраил</a:t>
            </a:r>
            <a:r>
              <a:rPr lang="ru-RU" dirty="0"/>
              <a:t> </a:t>
            </a:r>
            <a:r>
              <a:rPr lang="ru-RU" dirty="0" err="1"/>
              <a:t>Картоев</a:t>
            </a:r>
            <a:r>
              <a:rPr lang="ru-RU" dirty="0"/>
              <a:t> прошел всю войну, за боевые подвиги был награжден двумя орденами Красного </a:t>
            </a:r>
            <a:r>
              <a:rPr lang="ru-RU" dirty="0" smtClean="0"/>
              <a:t>Знамении, </a:t>
            </a:r>
            <a:r>
              <a:rPr lang="ru-RU" dirty="0"/>
              <a:t>орденами Отечественной войны I и II ст</a:t>
            </a:r>
            <a:r>
              <a:rPr lang="ru-RU" dirty="0" smtClean="0"/>
              <a:t>., </a:t>
            </a:r>
            <a:r>
              <a:rPr lang="ru-RU" dirty="0"/>
              <a:t>орденом Красной </a:t>
            </a:r>
            <a:r>
              <a:rPr lang="ru-RU" dirty="0" smtClean="0"/>
              <a:t>Звезды, </a:t>
            </a:r>
            <a:r>
              <a:rPr lang="ru-RU" dirty="0"/>
              <a:t>медалями «За боевые заслуги» «За оборону Кавказа», «За оборону Сталинграда», «За взятие Кенигсберга», «За победу над Германией</a:t>
            </a:r>
            <a:r>
              <a:rPr lang="ru-RU" dirty="0" smtClean="0"/>
              <a:t>». В </a:t>
            </a:r>
            <a:r>
              <a:rPr lang="ru-RU" dirty="0"/>
              <a:t>его честь названы улицы в городах и селах </a:t>
            </a:r>
            <a:r>
              <a:rPr lang="ru-RU" dirty="0" smtClean="0"/>
              <a:t>республики, его имя </a:t>
            </a:r>
            <a:r>
              <a:rPr lang="ru-RU" dirty="0"/>
              <a:t>выбито на мраморной плите среди героев ВОВ 1941-1945 гг. на мемориале Памяти и Славы Ингушетии</a:t>
            </a:r>
            <a:r>
              <a:rPr lang="ru-RU" dirty="0" smtClean="0"/>
              <a:t>.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" y="1825625"/>
            <a:ext cx="4395932" cy="36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400048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49" y="1461295"/>
            <a:ext cx="768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Мемориал Памяти и Славы. Назрань. Ингушетия.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965" y="2036434"/>
            <a:ext cx="6330660" cy="398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070923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278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МОУ СШ № 101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29</cp:revision>
  <dcterms:created xsi:type="dcterms:W3CDTF">2022-03-29T06:23:16Z</dcterms:created>
  <dcterms:modified xsi:type="dcterms:W3CDTF">2022-04-18T08:28:42Z</dcterms:modified>
</cp:coreProperties>
</file>