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 advClick="0" advTm="20000">
    <p:fade thruBlk="1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923" y="365974"/>
            <a:ext cx="9701936" cy="4102995"/>
          </a:xfrm>
        </p:spPr>
        <p:txBody>
          <a:bodyPr/>
          <a:lstStyle/>
          <a:p>
            <a:pPr algn="ctr"/>
            <a:r>
              <a:rPr lang="ru-RU" sz="2000" dirty="0" smtClean="0"/>
              <a:t>Волгоградская региональная акция</a:t>
            </a:r>
            <a:br>
              <a:rPr lang="ru-RU" sz="2000" dirty="0" smtClean="0"/>
            </a:br>
            <a:r>
              <a:rPr lang="ru-RU" sz="3600" dirty="0" smtClean="0"/>
              <a:t>« Я живу на улице героя»</a:t>
            </a:r>
            <a:br>
              <a:rPr lang="ru-RU" sz="3600" dirty="0" smtClean="0"/>
            </a:br>
            <a:r>
              <a:rPr lang="ru-RU" sz="1600" dirty="0" smtClean="0"/>
              <a:t>приуроченная к празднованию 77-й годовщины Победы в Великой Отечественной </a:t>
            </a:r>
            <a:br>
              <a:rPr lang="ru-RU" sz="1600" dirty="0" smtClean="0"/>
            </a:br>
            <a:r>
              <a:rPr lang="ru-RU" sz="1600" dirty="0" smtClean="0"/>
              <a:t>войне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3200" b="1" i="1" u="sng" dirty="0" smtClean="0"/>
              <a:t>Улица Наташи </a:t>
            </a:r>
            <a:r>
              <a:rPr lang="ru-RU" sz="3200" b="1" i="1" u="sng" dirty="0" err="1" smtClean="0"/>
              <a:t>Качуевской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Презентацию подготовила педагог дополнительного образования </a:t>
            </a:r>
            <a:r>
              <a:rPr lang="ru-RU" sz="1800" dirty="0" err="1" smtClean="0"/>
              <a:t>фЕЛЬКЕР</a:t>
            </a:r>
            <a:r>
              <a:rPr lang="ru-RU" sz="1800" dirty="0"/>
              <a:t> </a:t>
            </a:r>
            <a:r>
              <a:rPr lang="ru-RU" sz="1800" dirty="0" err="1" smtClean="0"/>
              <a:t>а.а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10184451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813327"/>
            <a:ext cx="9404723" cy="1400530"/>
          </a:xfrm>
        </p:spPr>
        <p:txBody>
          <a:bodyPr/>
          <a:lstStyle/>
          <a:p>
            <a:r>
              <a:rPr lang="ru-RU" sz="2400" dirty="0"/>
              <a:t>Она училась в театральном,</a:t>
            </a:r>
            <a:br>
              <a:rPr lang="ru-RU" sz="2400" dirty="0"/>
            </a:br>
            <a:r>
              <a:rPr lang="ru-RU" sz="2400" dirty="0"/>
              <a:t>Когда в наш край пришла война</a:t>
            </a:r>
            <a:br>
              <a:rPr lang="ru-RU" sz="2400" dirty="0"/>
            </a:br>
            <a:r>
              <a:rPr lang="ru-RU" sz="2400" dirty="0"/>
              <a:t>И непридуманную драму</a:t>
            </a:r>
            <a:br>
              <a:rPr lang="ru-RU" sz="2400" dirty="0"/>
            </a:br>
            <a:r>
              <a:rPr lang="ru-RU" sz="2400" dirty="0"/>
              <a:t>В жизнь миллионов принесла.</a:t>
            </a:r>
            <a:br>
              <a:rPr lang="ru-RU" sz="2400" dirty="0"/>
            </a:br>
            <a:r>
              <a:rPr lang="ru-RU" sz="2400" dirty="0"/>
              <a:t>Сменив актерские подмостки</a:t>
            </a:r>
            <a:br>
              <a:rPr lang="ru-RU" sz="2400" dirty="0"/>
            </a:br>
            <a:r>
              <a:rPr lang="ru-RU" sz="2400" dirty="0"/>
              <a:t>На госпитальный интерьер,</a:t>
            </a:r>
            <a:br>
              <a:rPr lang="ru-RU" sz="2400" dirty="0"/>
            </a:br>
            <a:r>
              <a:rPr lang="ru-RU" sz="2400" dirty="0"/>
              <a:t>Наташа добровольно, по-геройски</a:t>
            </a:r>
            <a:br>
              <a:rPr lang="ru-RU" sz="2400" dirty="0"/>
            </a:br>
            <a:r>
              <a:rPr lang="ru-RU" sz="2400" dirty="0"/>
              <a:t>Меж жизнью-смертью перешла барьер.</a:t>
            </a:r>
            <a:br>
              <a:rPr lang="ru-RU" sz="2400" dirty="0"/>
            </a:br>
            <a:r>
              <a:rPr lang="ru-RU" sz="2400" dirty="0"/>
              <a:t>Двум клятвам, медика и гражданина,</a:t>
            </a:r>
            <a:br>
              <a:rPr lang="ru-RU" sz="2400" dirty="0"/>
            </a:br>
            <a:r>
              <a:rPr lang="ru-RU" sz="2400" dirty="0"/>
              <a:t>Осталась до конца верна,</a:t>
            </a:r>
            <a:br>
              <a:rPr lang="ru-RU" sz="2400" dirty="0"/>
            </a:br>
            <a:r>
              <a:rPr lang="ru-RU" sz="2400" dirty="0"/>
              <a:t>Бойца спасая, как родного сына,</a:t>
            </a:r>
            <a:br>
              <a:rPr lang="ru-RU" sz="2400" dirty="0"/>
            </a:br>
            <a:r>
              <a:rPr lang="ru-RU" sz="2400" dirty="0"/>
              <a:t>Погибла…</a:t>
            </a:r>
            <a:br>
              <a:rPr lang="ru-RU" sz="2400" dirty="0"/>
            </a:br>
            <a:r>
              <a:rPr lang="ru-RU" sz="2400" dirty="0"/>
              <a:t>В памяти – навек жива!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623" y="1370057"/>
            <a:ext cx="2844584" cy="4195762"/>
          </a:xfrm>
        </p:spPr>
      </p:pic>
    </p:spTree>
    <p:extLst>
      <p:ext uri="{BB962C8B-B14F-4D97-AF65-F5344CB8AC3E}">
        <p14:creationId xmlns:p14="http://schemas.microsoft.com/office/powerpoint/2010/main" xmlns="" val="1896470984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837127"/>
            <a:ext cx="8946541" cy="4945488"/>
          </a:xfrm>
        </p:spPr>
        <p:txBody>
          <a:bodyPr/>
          <a:lstStyle/>
          <a:p>
            <a:r>
              <a:rPr lang="ru-RU" dirty="0" err="1"/>
              <a:t>Качуевская</a:t>
            </a:r>
            <a:r>
              <a:rPr lang="ru-RU" dirty="0"/>
              <a:t> Наталья Александровна родилась в 1922 году в Ленинграде. К началу Великой Отечественной 19-летняя Наташа Спирина окончила первый курс </a:t>
            </a:r>
            <a:r>
              <a:rPr lang="ru-RU" dirty="0" err="1"/>
              <a:t>ГИТИСа</a:t>
            </a:r>
            <a:r>
              <a:rPr lang="ru-RU" dirty="0"/>
              <a:t>. Красивая и талантливая, она могла бы стать актрисой, как ее мать Александра Леонидовна или тетя Августа </a:t>
            </a:r>
            <a:r>
              <a:rPr lang="ru-RU" dirty="0" err="1"/>
              <a:t>Миклашевская</a:t>
            </a:r>
            <a:r>
              <a:rPr lang="ru-RU" dirty="0"/>
              <a:t>. Но началась война, и в конце июня 41-го она, как и тысячи молодых людей, стремилась попасть на фронт, получая отказ за отказом. После окончания курсов медицинских сестер, она была отправлена в 39-й медико-санитарный батальон 34-й гвардейской стрелковой дивизии на Сталинградский фронт.20 ноября 1942 г. во время боя оказала помощь и вынесла с поля боя 79 раненных.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375468549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88913" y="1198480"/>
            <a:ext cx="6108856" cy="5700163"/>
          </a:xfrm>
        </p:spPr>
        <p:txBody>
          <a:bodyPr>
            <a:normAutofit/>
          </a:bodyPr>
          <a:lstStyle/>
          <a:p>
            <a:r>
              <a:rPr lang="ru-RU" dirty="0"/>
              <a:t> Немцы отступали — воинская часть продвинулась вперед, а Наташа осталась с ранеными. Их было много, и медсестра, укрыв бойцов в блиндаже, оказывала им первую помощь. Вот-вот должен был подъехать транспорт, который доставит бойцов в госпиталь, а девушка вновь отправится на линию фронта. Вдруг Наташа с ужасом поняла, что к блиндажу приближаются немцы. Раненые для вражеских стрелков — легкая мишень, а значит </a:t>
            </a:r>
            <a:r>
              <a:rPr lang="ru-RU" dirty="0" err="1"/>
              <a:t>Качуевская</a:t>
            </a:r>
            <a:r>
              <a:rPr lang="ru-RU" dirty="0"/>
              <a:t> во что бы то ни стало должна их защитить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921" y="1198480"/>
            <a:ext cx="3094029" cy="4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379447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9369" y="1447611"/>
            <a:ext cx="6289161" cy="4195481"/>
          </a:xfrm>
        </p:spPr>
        <p:txBody>
          <a:bodyPr>
            <a:normAutofit fontScale="92500"/>
          </a:bodyPr>
          <a:lstStyle/>
          <a:p>
            <a:r>
              <a:rPr lang="ru-RU" dirty="0"/>
              <a:t> Хрупкая 20-летняя девушка против целой группы ворвавшихся в тыл немцев. </a:t>
            </a:r>
            <a:r>
              <a:rPr lang="ru-RU" dirty="0" smtClean="0"/>
              <a:t>Укрывшись </a:t>
            </a:r>
            <a:r>
              <a:rPr lang="ru-RU" dirty="0"/>
              <a:t>в стороне от блиндажа, Наташа открыла огонь. Стреляя в ответ, немцы двинулись к ее позиции. Меткими выстрелами она не давала им подойти вплотную, но, невзирая на потери, враг наседал. </a:t>
            </a:r>
            <a:r>
              <a:rPr lang="ru-RU" dirty="0" err="1"/>
              <a:t>Качуевская</a:t>
            </a:r>
            <a:r>
              <a:rPr lang="ru-RU" dirty="0"/>
              <a:t> уничтожила нескольких гитлеровцев и продолжала бой, даже получив ранение. Истекая кровью, Наташа отстреливалась до последнего патрона, а после — пустила в ход гранаты. Последней гранатой героическая девушка подорвала себя вместе с окружившими ее немцами.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294" y="777953"/>
            <a:ext cx="3915356" cy="55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83105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738" y="599421"/>
            <a:ext cx="7600660" cy="5700495"/>
          </a:xfrm>
        </p:spPr>
      </p:pic>
    </p:spTree>
    <p:extLst>
      <p:ext uri="{BB962C8B-B14F-4D97-AF65-F5344CB8AC3E}">
        <p14:creationId xmlns:p14="http://schemas.microsoft.com/office/powerpoint/2010/main" xmlns="" val="260330308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 1965 году именем </a:t>
            </a:r>
            <a:r>
              <a:rPr lang="ru-RU" sz="3200" dirty="0" err="1"/>
              <a:t>Качуевской</a:t>
            </a:r>
            <a:r>
              <a:rPr lang="ru-RU" sz="3200" dirty="0"/>
              <a:t> была названа улица В 1975г. ее именем названа вновь открытая планета № 2015.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2734417"/>
            <a:ext cx="9740698" cy="3251652"/>
          </a:xfrm>
        </p:spPr>
      </p:pic>
    </p:spTree>
    <p:extLst>
      <p:ext uri="{BB962C8B-B14F-4D97-AF65-F5344CB8AC3E}">
        <p14:creationId xmlns:p14="http://schemas.microsoft.com/office/powerpoint/2010/main" xmlns="" val="1853441049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46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Волгоградская региональная акция « Я живу на улице героя» приуроченная к празднованию 77-й годовщины Победы в Великой Отечественной  войне   Улица Наташи Качуевской   </vt:lpstr>
      <vt:lpstr>Она училась в театральном, Когда в наш край пришла война И непридуманную драму В жизнь миллионов принесла. Сменив актерские подмостки На госпитальный интерьер, Наташа добровольно, по-геройски Меж жизнью-смертью перешла барьер. Двум клятвам, медика и гражданина, Осталась до конца верна, Бойца спасая, как родного сына, Погибла… В памяти – навек жива! </vt:lpstr>
      <vt:lpstr>Слайд 3</vt:lpstr>
      <vt:lpstr>Слайд 4</vt:lpstr>
      <vt:lpstr>Слайд 5</vt:lpstr>
      <vt:lpstr>Слайд 6</vt:lpstr>
      <vt:lpstr>В 1965 году именем Качуевской была названа улица В 1975г. ее именем названа вновь открытая планета № 2015.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Волгоградская региональная акция « Я живу на улице героя» приуроченная к празднованию 77-й годовщины Победы в Великой Отечественной  войне   ул.</dc:title>
  <dc:creator>Asya</dc:creator>
  <cp:lastModifiedBy>PC</cp:lastModifiedBy>
  <cp:revision>7</cp:revision>
  <dcterms:created xsi:type="dcterms:W3CDTF">2022-04-11T08:10:34Z</dcterms:created>
  <dcterms:modified xsi:type="dcterms:W3CDTF">2022-04-13T13:22:16Z</dcterms:modified>
</cp:coreProperties>
</file>