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2097" y="4110981"/>
            <a:ext cx="32117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</a:t>
            </a:r>
          </a:p>
          <a:p>
            <a:r>
              <a:rPr lang="ru-RU" sz="3200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Ватутина Н.Ф.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715298"/>
            <a:ext cx="49142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танцевальной студии «Вдохновение»</a:t>
            </a:r>
          </a:p>
          <a:p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Чеснокова Светлана, </a:t>
            </a:r>
            <a:r>
              <a:rPr lang="ru-RU" i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Маковкина</a:t>
            </a:r>
            <a:r>
              <a:rPr lang="ru-RU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Софья</a:t>
            </a:r>
          </a:p>
        </p:txBody>
      </p:sp>
    </p:spTree>
    <p:extLst>
      <p:ext uri="{BB962C8B-B14F-4D97-AF65-F5344CB8AC3E}">
        <p14:creationId xmlns="" xmlns:p14="http://schemas.microsoft.com/office/powerpoint/2010/main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385360" y="4642515"/>
            <a:ext cx="64443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Улица имени Ватутина Н.Ф. расположена в Краснооктябрьском районе Волгограда.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Названа в честь советского военачальника, генерала армии,  Героя Советского Союза. 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1DEC86-4884-4316-A80D-31C653F82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74" y="1320999"/>
            <a:ext cx="3759775" cy="27970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C1A7231-2D9A-4DCF-96BE-8BF6A5BCB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323" y="1340887"/>
            <a:ext cx="2890403" cy="27314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1703" y="1182771"/>
            <a:ext cx="4699061" cy="53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Ватутин Николай Федорович родился 3 декабря 1901 г. в селе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Чепухино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Белгородской области.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Окончил Военную академию им. М. В. Фрунзе, Военную академию Генштаба. Участник Гражданской войны. В довоенное время командовал взводом, ротой. В 1931 – 1941 гг. начальник штаба дивизии, начальник штаба округа, начальник Оперативного управления и зам. начальника Генштаба. Во время Великой Отечественной войны с июня 1941 г. начальник штаба Северо-Западного фронта, затем зам. начальника Генштаба и представитель Ставки ВГК на Брянском фронте. С июня 1942 г. командующий войсками Воронежского фронта.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14BB8E5-BC0C-4403-85AF-7EC54B54A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68" y="1095698"/>
            <a:ext cx="3473429" cy="5397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96595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49" y="1243786"/>
            <a:ext cx="80950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Сталинградской битвы в конце октября 1942 г. вступил в командование войсками вновь образованного Юго-Западного фронта, развёрнутого в 250-километровой полосе между Донским и Воронежским фронтами. При формировании управления фронта лично занимался подбором и расстановкой кадров на ответственные должности и службы. При планировании боевых действий особое внимание уделял построению боевых порядков, эшелонированию войск, использованию на определённых участках выгодных условий местности, оборонительных сооружений, рек, озёр.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647C572-EDF5-43D1-B030-5FB9A010D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530" y="3697849"/>
            <a:ext cx="3846943" cy="2333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B0BCFED-33FA-4469-815D-9395ADDA0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728" y="3688881"/>
            <a:ext cx="2133600" cy="31331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351894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19600" y="1080655"/>
            <a:ext cx="4572000" cy="11168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Кропотливая и творческая работа командующего и его подчинённых при планировании контрнаступления позволили в короткие сроки прорвать оборону противника и во взаимодействии с войсками Сталинградского и Донского фронтов окружить крупную вражескую группировку.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Правильному принятию решений способствовало то, что, находясь в войсках, он детально изучал сведения о противнике, характере его обороны, расположении основных сил, резервов, наличии и месте расположения танков и противотанковых опорных пунктов. Тут же, на месте давал практические указания соответствующим командирам, штабам и разведорганам: какие сведения ещё нужны о противнике, какую работу провести на местности и в своих войсках.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00BD5E-BDBC-4734-8EA7-779D6036D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0873"/>
            <a:ext cx="4267200" cy="35338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840004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346" y="-267854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983" y="914400"/>
            <a:ext cx="8215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январе – феврале 1944 г. войска Воронежского фронта под его командованием во взаимодействии со 2-м Украинским фронтом в ходе Корсунь-Шевченковской операции окружили крупную группировку противника и ликвидировали её. 29 февраля 1944 г. при выезде в войска был смертельно ранен. Похоронен в Киеве. За умелое руководство войсками во время борьбы с немецко-фашистскими захватчиками присвоено звание Героя Сов. Союза. Награждён орденами Ленина, Красного Знамени, Суворова 1-й степени, Кутузова 1-й степени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Могила Ватутина Н.Ф. в г. Киеве</a:t>
            </a:r>
          </a:p>
          <a:p>
            <a:pPr algn="ctr"/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4B90FF2-3D2D-4894-9C33-750B59B91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946" y="3079534"/>
            <a:ext cx="2687781" cy="371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507092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</TotalTime>
  <Words>436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33</cp:revision>
  <dcterms:created xsi:type="dcterms:W3CDTF">2022-03-29T06:23:16Z</dcterms:created>
  <dcterms:modified xsi:type="dcterms:W3CDTF">2022-04-04T18:54:15Z</dcterms:modified>
</cp:coreProperties>
</file>