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1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0600346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4363784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967024"/>
      </p:ext>
    </p:extLst>
  </p:cSld>
  <p:clrMapOvr>
    <a:masterClrMapping/>
  </p:clrMapOvr>
  <p:transition spd="slow" advTm="20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1998086"/>
      </p:ext>
    </p:extLst>
  </p:cSld>
  <p:clrMapOvr>
    <a:masterClrMapping/>
  </p:clrMapOvr>
  <p:transition spd="slow" advTm="20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17637662"/>
      </p:ext>
    </p:extLst>
  </p:cSld>
  <p:clrMapOvr>
    <a:masterClrMapping/>
  </p:clrMapOvr>
  <p:transition spd="slow" advTm="20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6644203"/>
      </p:ext>
    </p:extLst>
  </p:cSld>
  <p:clrMapOvr>
    <a:masterClrMapping/>
  </p:clrMapOvr>
  <p:transition spd="slow" advTm="20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436469"/>
      </p:ext>
    </p:extLst>
  </p:cSld>
  <p:clrMapOvr>
    <a:masterClrMapping/>
  </p:clrMapOvr>
  <p:transition spd="slow" advTm="20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56829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3835524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6135079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0918112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9838064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905873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2846834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3081152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5239656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716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ransition spd="slow" advTm="20000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0813" y="2695480"/>
            <a:ext cx="7766936" cy="1646302"/>
          </a:xfrm>
        </p:spPr>
        <p:txBody>
          <a:bodyPr/>
          <a:lstStyle/>
          <a:p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Улицы г. Волгограда, названные в честь героев Великой отечественной войны</a:t>
            </a:r>
            <a:endParaRPr lang="ru-RU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6253" y="5361709"/>
            <a:ext cx="7414930" cy="8193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Матвиенко Елизавета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48327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3655" y="1184564"/>
            <a:ext cx="694112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Мемориал гениальному военачальнику находится на углу проспекта Маршала Жукова и улицы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Торжественное открытие мемориала состоялось в 1996 году, к столетию полководца.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гранитном постаменте выбит боевой путь полководца и установлена памятная доска с четырьмя звездами Героя, хотя на кителе фигуры их лишь три. Это говорит нам о том, что маршал запечатлен на этапе окончания Войны.</a:t>
            </a:r>
            <a:endParaRPr lang="ru-RU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3915598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6364" y="210742"/>
            <a:ext cx="55556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мемориала волгоградский скульптор В.Г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Фетисов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 многих памятников героям войны. Как признался Фетисов, идея о создании памятника была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личной инициативой. Ему хотелось увековечить героя, благодаря которому Победа стала реальной. Заказ ему поступил лишь на бюст полководца для музея-панорамы, однако на собственные средства автор отлил еще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полуфигуру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военачальника. Полтора года скульптура располагалась во дворе автора, так для установки не выделили место. Участок выделили на ул.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Хорошева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засыпали овраги, высадили деревья и монумент занял законное место.</a:t>
            </a:r>
          </a:p>
        </p:txBody>
      </p:sp>
      <p:pic>
        <p:nvPicPr>
          <p:cNvPr id="1026" name="Picture 2" descr="https://upload.wikimedia.org/wikipedia/ru/a/a5/%D0%92%D0%B8%D0%BA%D1%82%D0%BE%D1%80_%D0%A4%D0%B5%D1%82%D0%B8%D1%81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1581" y="2251721"/>
            <a:ext cx="5192176" cy="40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7829" y="1882389"/>
            <a:ext cx="343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Виктор Георгиевич Фетисов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221503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511a07c82bb007aa4fc7c611ca6e3b08-5491350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848" y="2181828"/>
            <a:ext cx="3127952" cy="43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86599" y="1535497"/>
            <a:ext cx="3767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YS Text"/>
              </a:rPr>
              <a:t>Жуков Георгий Константинович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473" y="42750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 Георгий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Константинович. Родился 1 декабря 1896 г. (по старому стилю 19 ноября 1896 г.) в с.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Стрелковка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Калужской губернии Российской империи (ныне деревня в Жуковском районе Калужской обл. РФ) в крестьянской семье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1915 г. был призван в кавалерию, в годы Первой мировой войны воевал в частях Юго-Западного фронта, в августе 1916 г. тяжело контужен, частично потерял слух.</a:t>
            </a:r>
            <a:endParaRPr lang="ru-RU" sz="28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30367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52902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полководец и государственный деятель. Маршал Советского Союза, четырежды Герой Советского Союза, кавалер двух орденов «Победа», шести орденов Ленина, множества других советских и иностранных орденов и медалей.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08712" y="2690336"/>
            <a:ext cx="3535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YS Text"/>
              </a:rPr>
              <a:t>.</a:t>
            </a:r>
            <a:endParaRPr lang="ru-RU" dirty="0"/>
          </a:p>
        </p:txBody>
      </p:sp>
      <p:pic>
        <p:nvPicPr>
          <p:cNvPr id="4098" name="Picture 2" descr="https://w-dog.ru/wallpapers/3/2/357287149827053/pamyatnik-zhukovu-velikom-volgogr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90358" y="2330469"/>
            <a:ext cx="4914354" cy="428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27371" y="1781204"/>
            <a:ext cx="38635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Памятник Жукову г. Волгоград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986157107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64</TotalTime>
  <Words>289</Words>
  <Application>Microsoft Office PowerPoint</Application>
  <PresentationFormat>Произвольный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Аспект</vt:lpstr>
      <vt:lpstr>Улицы г. Волгограда, названные в честь героев Великой отечественной войны</vt:lpstr>
      <vt:lpstr>Слайд 2</vt:lpstr>
      <vt:lpstr>Слайд 3</vt:lpstr>
      <vt:lpstr>Слайд 4</vt:lpstr>
      <vt:lpstr>Слайд 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</dc:creator>
  <cp:lastModifiedBy>PC</cp:lastModifiedBy>
  <cp:revision>8</cp:revision>
  <dcterms:created xsi:type="dcterms:W3CDTF">2022-04-14T16:04:34Z</dcterms:created>
  <dcterms:modified xsi:type="dcterms:W3CDTF">2022-04-18T08:16:42Z</dcterms:modified>
</cp:coreProperties>
</file>