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7" r:id="rId4"/>
    <p:sldId id="266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5736" y="4110981"/>
            <a:ext cx="61741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Маршал Советского Союза</a:t>
            </a:r>
          </a:p>
          <a:p>
            <a:r>
              <a:rPr lang="ru-RU" sz="3400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Толбухин Федор Иванович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35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«Жар-птица»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Логинова Марфа, Логинова Дарья</a:t>
            </a:r>
          </a:p>
        </p:txBody>
      </p:sp>
    </p:spTree>
    <p:extLst>
      <p:ext uri="{BB962C8B-B14F-4D97-AF65-F5344CB8AC3E}">
        <p14:creationId xmlns="" xmlns:p14="http://schemas.microsoft.com/office/powerpoint/2010/main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C44472-A869-44A4-98DA-6243E2F0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53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6C630-791E-4B94-B4DF-FE7741E0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87" y="4332303"/>
            <a:ext cx="7762440" cy="1926454"/>
          </a:xfrm>
        </p:spPr>
        <p:txBody>
          <a:bodyPr>
            <a:normAutofit/>
          </a:bodyPr>
          <a:lstStyle/>
          <a:p>
            <a:pPr algn="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Дзержинском районе Волгограда есть улица,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которая названа именем Маршала Советского Союза, Героя Советского Союза, Народного героя Югославии и Героя Народной Республики Болгария -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Толбухина Федора Ивановича.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9B79F4DE-E917-4E54-ACB5-9C47CBEF95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2" y="1314261"/>
            <a:ext cx="4885104" cy="2796100"/>
          </a:xfrm>
        </p:spPr>
      </p:pic>
      <p:pic>
        <p:nvPicPr>
          <p:cNvPr id="25" name="Объект 24">
            <a:extLst>
              <a:ext uri="{FF2B5EF4-FFF2-40B4-BE49-F238E27FC236}">
                <a16:creationId xmlns="" xmlns:a16="http://schemas.microsoft.com/office/drawing/2014/main" id="{1E3C5FE7-AEB2-4D61-8CFA-0CD0A8AC7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3" y="1314262"/>
            <a:ext cx="3886200" cy="2796099"/>
          </a:xfrm>
        </p:spPr>
      </p:pic>
    </p:spTree>
    <p:extLst>
      <p:ext uri="{BB962C8B-B14F-4D97-AF65-F5344CB8AC3E}">
        <p14:creationId xmlns="" xmlns:p14="http://schemas.microsoft.com/office/powerpoint/2010/main" val="345394006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2A5EFB-D4B6-4E24-9151-2CF56E94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9C7D5-A243-4DF7-8EAE-8D9EDE3B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4299"/>
            <a:ext cx="7886700" cy="8313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был командующем войсками 57 армии в Сталинградской битве.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2319C8-A8F7-45A4-932C-942BB0859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686" y="1890943"/>
            <a:ext cx="3968319" cy="433996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Это был маршал, который боролся не только за победу, но и за жизни своих солдат.</a:t>
            </a:r>
          </a:p>
          <a:p>
            <a:pPr marL="0" indent="0" algn="r">
              <a:buNone/>
            </a:pP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Вот как оценивал его работу генерал И.К. Морозов: 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«С самого начала своих действий по прикрытию Сталинграда с юга и до перехода в наступление 20 ноября 1942 года, 57-я армия без шума, спешки, продуманно и организованно вела оборонительные и частные наступательные бои и операции. Мы называли её армией порядка и организованности и любили     её командование за исключительно   внимательное и бережливое отношение к людям, к воинам, в каком бы звании они ни были.»</a:t>
            </a: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0E69412A-B3CB-4941-96FB-DBEE229A8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8" y="1825625"/>
            <a:ext cx="3116358" cy="4220068"/>
          </a:xfrm>
        </p:spPr>
      </p:pic>
    </p:spTree>
    <p:extLst>
      <p:ext uri="{BB962C8B-B14F-4D97-AF65-F5344CB8AC3E}">
        <p14:creationId xmlns="" xmlns:p14="http://schemas.microsoft.com/office/powerpoint/2010/main" val="1967993547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E0D774-1E98-41BB-9172-E6BB9FE5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BC4614-C368-4052-9054-91D07346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4572000"/>
            <a:ext cx="8037879" cy="18075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февраля по март 1943 года — он становится командующим войсками 68-й армии на Северо-Западном фронте. С 20 октября 1943 года 68 армия была преобразована в 4-й Украинский фронт.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мая 1944 года под руководство Толбухина попадает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3-им Украинский фронт.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7E5C8595-DC7C-422E-9787-2E240783CA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9" y="1240198"/>
            <a:ext cx="4034160" cy="3083227"/>
          </a:xfr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CD12E1FF-7BC0-4B89-AB8F-CADB4D9A8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40198"/>
            <a:ext cx="4218742" cy="3083227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F59D79-1E9E-498C-B5A4-E87CE29F0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697" y="3398517"/>
            <a:ext cx="164606" cy="60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A89A39-9A33-49CA-A98D-19E66CD4E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097" y="3550917"/>
            <a:ext cx="164606" cy="60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153520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C237CE-0CC9-4F46-8D20-849ED31C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D8B17A-8338-4329-8849-E562BBB2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184" y="5310409"/>
            <a:ext cx="6477984" cy="1187927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Силами войск этих фронтов было осуществлено освобождение от нацистских захватчиков Донбасса, Южной Украины, Крыма, Югославии и при разгроме противника в Румынии, Болгарии, Венгрии, Австрии, Болгарии.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BAF4250A-3077-467D-A8EB-065B2E7518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4" y="1177644"/>
            <a:ext cx="6784204" cy="4132765"/>
          </a:xfrm>
        </p:spPr>
      </p:pic>
    </p:spTree>
    <p:extLst>
      <p:ext uri="{BB962C8B-B14F-4D97-AF65-F5344CB8AC3E}">
        <p14:creationId xmlns="" xmlns:p14="http://schemas.microsoft.com/office/powerpoint/2010/main" val="3960583382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DBD694-AF8E-4EEE-B0B6-7F481926B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456C2-C8E0-4F8F-86C7-4DEA47CA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5362113"/>
            <a:ext cx="5601809" cy="125175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Красноармейском районе Волгограда на территории МОУ лицея №1 расположен памятник маршалу Советского Союза Толбухину Федору Ивановичу.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9B5DBC0A-0662-4050-B3DF-5D9B1977B9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0" y="1012251"/>
            <a:ext cx="6480703" cy="4437402"/>
          </a:xfrm>
        </p:spPr>
      </p:pic>
    </p:spTree>
    <p:extLst>
      <p:ext uri="{BB962C8B-B14F-4D97-AF65-F5344CB8AC3E}">
        <p14:creationId xmlns="" xmlns:p14="http://schemas.microsoft.com/office/powerpoint/2010/main" val="145462366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242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 Дзержинском районе Волгограда есть улица,  которая названа именем Маршала Советского Союза, Героя Советского Союза, Народного героя Югославии и Героя Народной Республики Болгария -  Толбухина Федора Ивановича.</vt:lpstr>
      <vt:lpstr>Во время Великой Отечественной войны был командующем войсками 57 армии в Сталинградской битве.</vt:lpstr>
      <vt:lpstr>С февраля по март 1943 года — он становится командующим войсками 68-й армии на Северо-Западном фронте. С 20 октября 1943 года 68 армия была преобразована в 4-й Украинский фронт.  С мая 1944 года под руководство Толбухина попадает  и 3-им Украинский фронт.  </vt:lpstr>
      <vt:lpstr>Силами войск этих фронтов было осуществлено освобождение от нацистских захватчиков Донбасса, Южной Украины, Крыма, Югославии и при разгроме противника в Румынии, Болгарии, Венгрии, Австрии, Болгарии.</vt:lpstr>
      <vt:lpstr>В Красноармейском районе Волгограда на территории МОУ лицея №1 расположен памятник маршалу Советского Союза Толбухину Федору Ивановичу.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18</cp:revision>
  <dcterms:created xsi:type="dcterms:W3CDTF">2022-03-29T06:23:16Z</dcterms:created>
  <dcterms:modified xsi:type="dcterms:W3CDTF">2022-04-10T16:22:01Z</dcterms:modified>
</cp:coreProperties>
</file>