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33019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</a:t>
            </a:r>
          </a:p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Симонова К. М.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888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объединения «Школа юного экскурсовода»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Яровая Дарья, </a:t>
            </a:r>
            <a:r>
              <a:rPr lang="ru-RU" i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Сальникова Эмилия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Константина Михайловича Симонова,  находится в Дзержинском районе Волгограда. Она названа в честь советского писателя и общественного деятеля, участника Сталинградской битвы К. Симонова, о чем свидетельствует мемориальная доска на доме №22.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95396A-FFC1-4F05-838C-33509EC7E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0" y="1302326"/>
            <a:ext cx="4200626" cy="29510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4054E4-0E21-4EAA-B6A2-A8715C8E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65" y="1302326"/>
            <a:ext cx="3758910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49" y="1644436"/>
            <a:ext cx="422967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Константин Симонов родился 15 ноября 1915 года в Петрограде. После окончания семилетки продолжил учиться в фабрично-заводском училище.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1938 году окончил Литературный институт имени М. Горького.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началом войны был призван в армию, работал в газетах «Боевое знамя», «Красная звезда». Как военный корреспондент побывал на всех фронтах, прошел вместе с советской армией по землям Румынии, Болгарии, Югославии, Польши, Германии, был свидетелем боев за Берлин.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6FD8A4-7872-4FCE-9159-6C1D5DCB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317" y="1567493"/>
            <a:ext cx="3342009" cy="44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1801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писателей военной поры Константин Михайлович был одним из наиболее подготовленных в военно-профессиональном отношении, знавшим военное дело, его моральные и психологические особенности. Его биографы объясняют это тем, что он рос и воспитывался в семье кадрового офицера, в военной среде, будучи еще совсем молодым человеком, участвовал боевых действиях под Халхин-Голом.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8ABEC5-8D49-4A2E-84D6-1825CF02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7" y="3122262"/>
            <a:ext cx="5094746" cy="35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01340" y="1255424"/>
            <a:ext cx="4714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Подлинными шедеврами творчества К. Симонова периода войны стали три стихотворения «Жди меня», «Ты помнишь, Алеша, дороги Смоленщины» и «Если дорог тебе твой дом». Солдаты и офицеры, носили их у себя на груди, потому что в этих строках было то, что у них в сердце. Первое называют «молитвой войны», во втором вся горечь отступления. Но нам наследникам Сталинградской победы, особенно ценно   последнее. Можно ли представить войну без песни-призыва «Вставай, страна огромная», без голоса Левитана, читающего сводки Совинформбюро, и без этих пронзительных строк?!!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5A06B4-66CA-4F8A-8F2F-02D31903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1" y="1460412"/>
            <a:ext cx="2842509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3346" y="-26785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стихотворение написано в июле 1942 года и опубликовано в газете «Красная звезда» 18 июля 1942 года — на следующий день после начала Сталинградской битвы. Фраза «Убей немца!» из стихотворения стала одним из самых известных советских военных пропагандистских лозунгов во Второй мировой войне.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028233-FB72-42B9-B7EB-C907AE45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7" y="2827192"/>
            <a:ext cx="2839986" cy="36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374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21</cp:revision>
  <dcterms:created xsi:type="dcterms:W3CDTF">2022-03-29T06:23:16Z</dcterms:created>
  <dcterms:modified xsi:type="dcterms:W3CDTF">2022-03-31T16:24:54Z</dcterms:modified>
</cp:coreProperties>
</file>