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62" r:id="rId13"/>
    <p:sldId id="263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1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600637"/>
            <a:ext cx="9143999" cy="27084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6062" y="4110981"/>
            <a:ext cx="6151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Улица имени Штеменко С.М.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14" y="5515792"/>
            <a:ext cx="50027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объединения «Школа мышления.»</a:t>
            </a: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 xmlns="">
        <p14:playEvt time="202" objId="10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792" y="1568255"/>
            <a:ext cx="81644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Генерал армии Сергей Матвеевич Штеменко неоднократно  избирался депутатом Верховного Совета РСФСР. </a:t>
            </a:r>
          </a:p>
        </p:txBody>
      </p:sp>
      <p:pic>
        <p:nvPicPr>
          <p:cNvPr id="9218" name="Picture 2" descr="C:\Users\admin\Desktop\штеменко\11 депутат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0628" y="2768584"/>
            <a:ext cx="4539095" cy="350953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9952533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793" y="2266524"/>
            <a:ext cx="40822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Сергей Матвеевич Штеменко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умер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23 апреля 1976 года. Похоронен на Новодевичьем кладбище в г.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Москва.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4" name="Picture 4" descr="https://static.izgotovleniepamyatnikov.ru/wp-content/uploads/2016/10/shtemenk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55"/>
          <a:stretch/>
        </p:blipFill>
        <p:spPr bwMode="auto">
          <a:xfrm>
            <a:off x="4910589" y="1263534"/>
            <a:ext cx="3834632" cy="510401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0961140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9962" y="1461295"/>
            <a:ext cx="76840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1977 г.  имя видного советского военачальника генерала армии Штеменко Сергея Матвеевича присвоено Краснодарскому высшему военному Краснознаменному училищу. </a:t>
            </a:r>
          </a:p>
        </p:txBody>
      </p:sp>
      <p:pic>
        <p:nvPicPr>
          <p:cNvPr id="11266" name="Picture 2" descr="C:\Users\admin\Desktop\штеменко\13 училищ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695" y="2636518"/>
            <a:ext cx="5536276" cy="36908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5070923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9871" y="1504805"/>
            <a:ext cx="35387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2004 г. на малой родине в  г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Урюпинске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открыт  монумент генералу Штеменко С.М.   Его именем названы улицы в Волгограде, Урюпинске, Нижнем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Новгороде.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2" name="Picture 4" descr="https://www.komandirovka.ru/upload/save_file40/30f/30fcdf18b95484e08312f1364bfa37c7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1358" y="1504805"/>
            <a:ext cx="4601354" cy="460135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78400048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256" y="1504805"/>
            <a:ext cx="8235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2017 году учреждена награда МО РФ –медаль «Генерал армии Штеменко» Медалью награждаются офицеры Генерального штаба Вооруженных Сил Российской Федерации, военнослужащие и лица структурных подразделений  по защите государственной тайны Вооруженных Сил Российской Федерации.</a:t>
            </a:r>
          </a:p>
        </p:txBody>
      </p:sp>
      <p:pic>
        <p:nvPicPr>
          <p:cNvPr id="13314" name="Picture 2" descr="C:\Users\admin\Desktop\штеменко\15 медаль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3680" y="3314504"/>
            <a:ext cx="4376640" cy="312538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2085813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54256" y="1504805"/>
            <a:ext cx="82354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Сергей Матвеевич Штеменко по-прежнему в строю Вооруженных Сил родной страны!</a:t>
            </a:r>
          </a:p>
        </p:txBody>
      </p:sp>
      <p:pic>
        <p:nvPicPr>
          <p:cNvPr id="14338" name="Picture 2" descr="C:\Users\admin\Desktop\штеменко\16 штеменко с.м.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3491" y="2516378"/>
            <a:ext cx="4657018" cy="407611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1845392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15294" y="2202978"/>
            <a:ext cx="49725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историю Великой Отечественной войны золотыми буквами вписано имя крупного военачальника, нашего земляка, генерала Штеменко Сергея Матвеевича. Его именем названа одна из главных улиц Краснооктябрьского района </a:t>
            </a:r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Волгограда.</a:t>
            </a:r>
            <a:endParaRPr lang="ru-RU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штеменко\1 дос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07" r="13755"/>
          <a:stretch/>
        </p:blipFill>
        <p:spPr bwMode="auto">
          <a:xfrm>
            <a:off x="606829" y="1737508"/>
            <a:ext cx="2951018" cy="289295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804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8649" y="1654742"/>
            <a:ext cx="378540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Штеменко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Сергей Матвеевич -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советский военный деятель, начальник Генштаба ВС СССР (1948—1952), начальник Главного разведывательного управления ГШ ВС СССР (1956—1957), генерал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армии.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Родился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20.02.1907 г. в станице Урюпинской, ныне город Урюпинск Волгоградской  области, в бедной казачьей семье.</a:t>
            </a:r>
          </a:p>
        </p:txBody>
      </p:sp>
      <p:pic>
        <p:nvPicPr>
          <p:cNvPr id="2050" name="Picture 2" descr="https://mcdn.tvzvezda.ru/storage/default/2018/12/19/96f1512aa8514b84805a1cdc176f38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297" y="1061297"/>
            <a:ext cx="4107758" cy="531954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745297" y="6475444"/>
            <a:ext cx="41077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Штеменко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Сергей Матвеевич (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20.02.1907 – 23.04.1976)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396595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0006" y="1451878"/>
            <a:ext cx="547347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19 лет призван В Красную Армию. 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В 1930 г.- с отличием окончил Севастопольскую школу зенитной артиллерии.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В 1937 г.- Военную академию механизации и моторизации РККА.</a:t>
            </a:r>
          </a:p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В 1940 - Академию Генерального штаба РККА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35 лет стал генералом армии. Накануне Великой Отечественной войны Штеменко С.М.  занимал важный пост в Генеральном штабе Красной Армии.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:\Users\admin\Desktop\штеменко\4 молодой штемен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050" y="1524000"/>
            <a:ext cx="2257425" cy="3810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228049" y="5392188"/>
            <a:ext cx="2257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Штеменко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Сергей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Матвеевич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3518943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509" y="1460191"/>
            <a:ext cx="8198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годы Великой отечественной войны, генерал Штеменко лично участвовал в разработке планов всех крупных операций: Битва за Сталинград, оборона Кавказа, освобождение Украины, взятие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Берлина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098" name="Picture 2" descr="C:\Users\admin\Desktop\штеменко\6 генштаб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945" y="3295663"/>
            <a:ext cx="6016292" cy="33136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8410780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509" y="1460191"/>
            <a:ext cx="81989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1943 году генерал Штеменко сопровождал Верховного главнокомандующего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И.В.Сталина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Тегеранскую конференцию.</a:t>
            </a:r>
          </a:p>
        </p:txBody>
      </p:sp>
      <p:pic>
        <p:nvPicPr>
          <p:cNvPr id="5122" name="Picture 2" descr="C:\Users\admin\Desktop\штеменко\7 тегера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2457" y="2768586"/>
            <a:ext cx="5212342" cy="37818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377724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509" y="1618133"/>
            <a:ext cx="8198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июне 1945 года активно участвовал в организации Парада Победы на Красной площади.</a:t>
            </a:r>
          </a:p>
        </p:txBody>
      </p:sp>
      <p:pic>
        <p:nvPicPr>
          <p:cNvPr id="6146" name="Picture 2" descr="C:\Users\admin\Desktop\штеменко\8 парад побед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431" y="2881313"/>
            <a:ext cx="6065228" cy="362755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524088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2509" y="1219121"/>
            <a:ext cx="39166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После окончания войны был начальником Генерального штаба Вооруженных сил СССР, начальником Штаба Объединённых вооружённых сил государств — участников Варшавского договора. Штеменко пользовался особым уважением и авторитетом как высокопрофессиональный оператор военного искусства.</a:t>
            </a:r>
          </a:p>
        </p:txBody>
      </p:sp>
      <p:pic>
        <p:nvPicPr>
          <p:cNvPr id="7170" name="Picture 2" descr="https://www.troshinkartina.ru/news/data/upimages/portret-generala-armii-s-m-shtemenko-110x90-2019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13905"/>
            <a:ext cx="4307082" cy="530802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572000" y="6469577"/>
            <a:ext cx="43070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Штеменко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 Сергей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Матвеевич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3735653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9793" y="1385375"/>
            <a:ext cx="81644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Штеменко С.М. - автор военно-исторических трудов: «Генеральный штаб в годы Великой Отечественной войны» (М., 1968), «Последние шесть месяцев Второй мировой войны» (М., 1973), «Освободительная миссия Советской армии» (М., 1975 ) и др.  </a:t>
            </a:r>
          </a:p>
        </p:txBody>
      </p:sp>
      <p:pic>
        <p:nvPicPr>
          <p:cNvPr id="8194" name="Picture 2" descr="C:\Users\admin\Desktop\штеменко\10 книга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122"/>
          <a:stretch/>
        </p:blipFill>
        <p:spPr bwMode="auto">
          <a:xfrm>
            <a:off x="2430814" y="3016591"/>
            <a:ext cx="6096000" cy="318308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2075331"/>
      </p:ext>
    </p:extLst>
  </p:cSld>
  <p:clrMapOvr>
    <a:masterClrMapping/>
  </p:clrMapOvr>
  <p:transition spd="slow" advTm="1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445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27</cp:revision>
  <dcterms:created xsi:type="dcterms:W3CDTF">2022-03-29T06:23:16Z</dcterms:created>
  <dcterms:modified xsi:type="dcterms:W3CDTF">2022-04-13T13:07:49Z</dcterms:modified>
</cp:coreProperties>
</file>