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8E9A5-0B2B-44BC-AD2C-5F8B16A0D193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928EA-1D18-423B-A640-5F5F3CE8E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58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28EA-1D18-423B-A640-5F5F3CE8EC4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053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9100557"/>
      </p:ext>
    </p:extLst>
  </p:cSld>
  <p:clrMapOvr>
    <a:masterClrMapping/>
  </p:clrMapOvr>
  <p:transition spd="slow" advTm="2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710463"/>
      </p:ext>
    </p:extLst>
  </p:cSld>
  <p:clrMapOvr>
    <a:masterClrMapping/>
  </p:clrMapOvr>
  <p:transition spd="slow" advTm="2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8419421"/>
      </p:ext>
    </p:extLst>
  </p:cSld>
  <p:clrMapOvr>
    <a:masterClrMapping/>
  </p:clrMapOvr>
  <p:transition spd="slow" advTm="2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112233"/>
      </p:ext>
    </p:extLst>
  </p:cSld>
  <p:clrMapOvr>
    <a:masterClrMapping/>
  </p:clrMapOvr>
  <p:transition spd="slow" advTm="2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7285748"/>
      </p:ext>
    </p:extLst>
  </p:cSld>
  <p:clrMapOvr>
    <a:masterClrMapping/>
  </p:clrMapOvr>
  <p:transition spd="slow" advTm="2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431614"/>
      </p:ext>
    </p:extLst>
  </p:cSld>
  <p:clrMapOvr>
    <a:masterClrMapping/>
  </p:clrMapOvr>
  <p:transition spd="slow" advTm="2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188112"/>
      </p:ext>
    </p:extLst>
  </p:cSld>
  <p:clrMapOvr>
    <a:masterClrMapping/>
  </p:clrMapOvr>
  <p:transition spd="slow" advTm="2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632672"/>
      </p:ext>
    </p:extLst>
  </p:cSld>
  <p:clrMapOvr>
    <a:masterClrMapping/>
  </p:clrMapOvr>
  <p:transition spd="slow" advTm="2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8425886"/>
      </p:ext>
    </p:extLst>
  </p:cSld>
  <p:clrMapOvr>
    <a:masterClrMapping/>
  </p:clrMapOvr>
  <p:transition spd="slow" advTm="2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7632361"/>
      </p:ext>
    </p:extLst>
  </p:cSld>
  <p:clrMapOvr>
    <a:masterClrMapping/>
  </p:clrMapOvr>
  <p:transition spd="slow" advTm="2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721363"/>
      </p:ext>
    </p:extLst>
  </p:cSld>
  <p:clrMapOvr>
    <a:masterClrMapping/>
  </p:clrMapOvr>
  <p:transition spd="slow" advTm="2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84B6-5AAC-4E8F-932A-BFF29C05F035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C9CC4-D361-482D-826F-2AA5B82CE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885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20000"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1%83%D1%80%D0%B0%D0%B4%D0%B8%D0%BB%D0%BE%D0%B2,_%D0%A5%D0%B0%D0%BD%D0%BF%D0%B0%D1%88%D0%B0_%D0%9D%D1%83%D1%80%D0%B0%D0%B4%D0%B8%D0%BB%D0%BE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600637"/>
            <a:ext cx="9143999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i="1" cap="none" spc="0" dirty="0" smtClean="0">
                <a:ln w="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Волгоградская региональная акция </a:t>
            </a:r>
          </a:p>
          <a:p>
            <a:pPr algn="ctr"/>
            <a:r>
              <a:rPr lang="ru-RU" sz="4400" i="1" dirty="0" smtClean="0">
                <a:ln w="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«Я живу на улице героя»,</a:t>
            </a:r>
          </a:p>
          <a:p>
            <a:pPr algn="ctr"/>
            <a:r>
              <a:rPr lang="ru-RU" sz="2400" i="1" dirty="0">
                <a:ln w="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0" i="1" cap="none" spc="0" dirty="0" smtClean="0">
                <a:ln w="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риуроченная к празднованию</a:t>
            </a:r>
          </a:p>
          <a:p>
            <a:pPr algn="ctr"/>
            <a:r>
              <a:rPr lang="ru-RU" sz="2400" i="1" dirty="0" smtClean="0">
                <a:ln w="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77-й годовщине Победы в Великой Отечественной войне</a:t>
            </a:r>
            <a:endParaRPr lang="ru-RU" sz="4400" i="1" dirty="0">
              <a:ln w="0"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48204" y="4110981"/>
            <a:ext cx="46072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Улица имени </a:t>
            </a:r>
            <a:endParaRPr lang="ru-RU" sz="32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Ханпаши</a:t>
            </a: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2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Нурадилова</a:t>
            </a:r>
            <a:endParaRPr lang="ru-RU" sz="3200" b="1" i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14" y="5715298"/>
            <a:ext cx="49423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Презентацию подготовили обучающиеся </a:t>
            </a:r>
          </a:p>
          <a:p>
            <a:r>
              <a:rPr lang="ru-RU" i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детского объединения «Затейники»</a:t>
            </a:r>
          </a:p>
          <a:p>
            <a:endParaRPr lang="ru-RU" i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099316"/>
      </p:ext>
    </p:extLst>
  </p:cSld>
  <p:clrMapOvr>
    <a:masterClrMapping/>
  </p:clrMapOvr>
  <p:transition spd="slow" advTm="20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203" y="0"/>
            <a:ext cx="9144000" cy="74104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195" y="1600983"/>
            <a:ext cx="4472159" cy="183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Улица 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Ханпаши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Нурадилова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находится в Центральном районе. Протяженность 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улицы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составляет 425 метров.</a:t>
            </a:r>
          </a:p>
        </p:txBody>
      </p:sp>
      <p:pic>
        <p:nvPicPr>
          <p:cNvPr id="2056" name="Picture 8" descr="https://www.rgr34.ru/img/thumb/f570x425/data/normal/5f2a/5f2a0f1b3b42ff3b0117cf53b6165cb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4006" y="1600985"/>
            <a:ext cx="4871190" cy="363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4455241"/>
      </p:ext>
    </p:extLst>
  </p:cSld>
  <p:clrMapOvr>
    <a:masterClrMapping/>
  </p:clrMapOvr>
  <p:transition spd="slow" advTm="2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7537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7624" y="1255424"/>
            <a:ext cx="81077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Ханпаша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Хампаша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Нурадилович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Нурадилов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родился 6 июля 1924 года в селе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Ярыксу-Аух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Дагестанской АССР,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погиб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—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12 сентября1942 года в районе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города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Серафимович,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Сталинградской области,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—пулемётчик,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командир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пулемётного взвода,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Герой Советского Союза,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участник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Великой Отечественной войны.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Уничтожил более 920 немецких солдат, 7 пулемётных расчетов, взял в плен 12 солдат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противника</a:t>
            </a:r>
            <a:r>
              <a:rPr lang="ru-RU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]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Четырежды представлялся к званию Героя Советского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Союза.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Считается самым результативным советским пулемётчиком Великой Отечественной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войны.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https://avatars.mds.yandex.net/get-images-cbir/1624006/jgNFGF5ZC5eYIrX_bvaCzQ5535/oc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4006" y="3746446"/>
            <a:ext cx="4638675" cy="29914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78400048"/>
      </p:ext>
    </p:extLst>
  </p:cSld>
  <p:clrMapOvr>
    <a:masterClrMapping/>
  </p:clrMapOvr>
  <p:transition spd="slow" advTm="20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36894" y="17659"/>
            <a:ext cx="9144000" cy="68580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6742" y="1269530"/>
            <a:ext cx="537073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Родился в 1924 году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селении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Ярыксу-Аух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национальности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чеченец.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Он был третьим ребёнком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семье.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23 октября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1940 года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ступил в ряды Красной Армии.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направили в 34-й кавалерийский полк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3-й Бессарабской кавалерийской дивизии</a:t>
            </a:r>
            <a:r>
              <a:rPr lang="ru-RU" dirty="0">
                <a:noFill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имени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Г.И. Котовского,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где определили на должность ездового пулемётного расчета. С первых дней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Великой Отечественной войны 34-й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кавалерийский полк оказался в зоне боевых действий. С самого начала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Ханпаша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Нурадилов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показал себя решительным, смелым и находчивым солдатом. Боевое крещение получил в боях на Украине, за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Днепром.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https://avatars.mds.yandex.net/get-images-cbir/1354450/mtSw59QiSOf9nOOFieEgVw7102/oc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8212" y="1269530"/>
            <a:ext cx="3153214" cy="427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396595"/>
      </p:ext>
    </p:extLst>
  </p:cSld>
  <p:clrMapOvr>
    <a:masterClrMapping/>
  </p:clrMapOvr>
  <p:transition spd="slow" advTm="20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 bwMode="auto">
          <a:xfrm>
            <a:off x="420255" y="1243786"/>
            <a:ext cx="42949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Последний бой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Ханпаша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принял на знаменитой высоте 220 на левом берегу реки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Дон,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подступах к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Сталинграду.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12 сентября 1942 года на высоте разгорелся страшный бой. Немцы бросили на позиции советских солдат большое количество танков. Пулемёт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Ханпаши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Нурадилова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стрелял не переставая, отсекая от танков немецкую пехоту. Внезапно раздался сильный взрыв, разрыв от танкового снаряда опрокинул и пулемёт, и сержанта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Ханпашу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Я возвращался с передовой в штаб, расположенной почти в центре Невеля.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5547" y="1690689"/>
            <a:ext cx="4048125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43518943"/>
      </p:ext>
    </p:extLst>
  </p:cSld>
  <p:clrMapOvr>
    <a:masterClrMapping/>
  </p:clrMapOvr>
  <p:transition spd="slow" advTm="20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4062" y="1571464"/>
            <a:ext cx="57983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21 октября1942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года во фронтовой газете «Красная Армия» вышел материал, посвящённый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Нурадилову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В газете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говорилось: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Доблестный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рыцарь нашей Отчизны. Бессмертный герой Кавказа, сын солнца, орёл орлов, пулемётчик-комсомолец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Ханпаша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Нурадилов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… Из своего пулемёта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Нурадилов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уничтожил 920 немцев, захватил 7 вражеских пулемётов и 12 фашистов взял в плен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dirty="0" smtClean="0"/>
              <a:t>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Похоронен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площади в центре станицы 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Букановская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Кумылженского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района Волгоградской области.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641926"/>
            <a:ext cx="4572000" cy="3740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https://avatars.mds.yandex.net/get-images-cbir/2376401/Tz_2yOK1498TDEr3aDMc2w5643/oc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412" y="1698114"/>
            <a:ext cx="2086526" cy="3994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65070923"/>
      </p:ext>
    </p:extLst>
  </p:cSld>
  <p:clrMapOvr>
    <a:masterClrMapping/>
  </p:clrMapOvr>
  <p:transition spd="slow" advTm="20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129</Words>
  <Application>Microsoft Office PowerPoint</Application>
  <PresentationFormat>Экран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МОУ СШ № 101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PC</cp:lastModifiedBy>
  <cp:revision>37</cp:revision>
  <dcterms:created xsi:type="dcterms:W3CDTF">2022-03-29T06:23:16Z</dcterms:created>
  <dcterms:modified xsi:type="dcterms:W3CDTF">2022-04-26T08:16:05Z</dcterms:modified>
</cp:coreProperties>
</file>