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72" r:id="rId4"/>
    <p:sldId id="267" r:id="rId5"/>
    <p:sldId id="266" r:id="rId6"/>
    <p:sldId id="268" r:id="rId7"/>
    <p:sldId id="269" r:id="rId8"/>
    <p:sldId id="259" r:id="rId9"/>
    <p:sldId id="271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3" autoAdjust="0"/>
    <p:restoredTop sz="94709" autoAdjust="0"/>
  </p:normalViewPr>
  <p:slideViewPr>
    <p:cSldViewPr>
      <p:cViewPr>
        <p:scale>
          <a:sx n="78" d="100"/>
          <a:sy n="78" d="100"/>
        </p:scale>
        <p:origin x="-2484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2B819-3E17-4EA1-82E4-377E6B0B046D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06105-298E-49FF-A671-B4A962BA8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79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20000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Улица Лизы Чайкиной</a:t>
            </a: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r">
              <a:buNone/>
            </a:pPr>
            <a:endParaRPr lang="ru-RU" sz="1800" i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86190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Спасибо за внимание!!!</a:t>
            </a:r>
            <a:endParaRPr lang="ru-RU" sz="7200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39188" y="3033067"/>
            <a:ext cx="4904812" cy="382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14884"/>
            <a:ext cx="8458200" cy="214311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Будущая героиня-партизанка родилась 28 августа 1918 г. в поселке Пено Тверской области. После получения среднего образования, в 15 лет, ее назначили заведующей в поселковую избу-читальню, а еще через несколько лет, добросовестная и ответственная девушка стала счетоводом в колхозе.</a:t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0" name="Содержимое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Карта города Пен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580112" y="332656"/>
            <a:ext cx="3362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http://www.gerbocenter.ru/images/peno_arm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0"/>
            <a:ext cx="10715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9" descr="http://www.gerbocenter.ru/images/peno_fla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1428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"/>
            <a:ext cx="350043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посёлок городского  типа административный центр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Пеновского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 Тверской области.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— 4378 жителей (2010 год).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Расположен на реке Волга, её притоке реке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Жукопа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 озере Пено, в 242 км к западу от областного центра. Железнодорожная станция на линии Бологое — Полоцк.</a:t>
            </a:r>
          </a:p>
        </p:txBody>
      </p:sp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752528" cy="346860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13"/>
          <a:stretch/>
        </p:blipFill>
        <p:spPr>
          <a:xfrm>
            <a:off x="5508104" y="620688"/>
            <a:ext cx="3347864" cy="3741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9219025"/>
      </p:ext>
    </p:extLst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Комсомолка  Лиза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343400" cy="6072230"/>
          </a:xfrm>
        </p:spPr>
        <p:txBody>
          <a:bodyPr>
            <a:noAutofit/>
          </a:bodyPr>
          <a:lstStyle/>
          <a:p>
            <a:r>
              <a:rPr lang="ru-RU" sz="1600" dirty="0" smtClean="0"/>
              <a:t>Выявились у Лизы  и писательские наклонности, какое- то время она работала журналистом в районной газете «Ленинский ударник». В 21 год девушке вручили партийный билет, выбрали секретарем </a:t>
            </a:r>
            <a:r>
              <a:rPr lang="ru-RU" sz="1600" dirty="0" err="1" smtClean="0"/>
              <a:t>Пеновского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райкомитета</a:t>
            </a:r>
            <a:r>
              <a:rPr lang="ru-RU" sz="1600" dirty="0" smtClean="0"/>
              <a:t> комсомола и депутатом райсовета.</a:t>
            </a:r>
          </a:p>
          <a:p>
            <a:r>
              <a:rPr lang="ru-RU" sz="1600" dirty="0" smtClean="0"/>
              <a:t>После нападения гитлеровских войск на СССР Л. Чайкина, внутренне всегда готовая к подвигу и самопожертвованию, вместе со всеми строила оборонительные сооружения. Когда было принято решение об эвакуации, обком комсомола поставил перед Лизой задачу организовать партизанский отряд в своем районе. Чайкина успешно справилась с этим заданием и сформировала дружину из 70 человек. </a:t>
            </a:r>
          </a:p>
          <a:p>
            <a:endParaRPr lang="ru-RU" sz="1600" dirty="0"/>
          </a:p>
        </p:txBody>
      </p:sp>
      <p:pic>
        <p:nvPicPr>
          <p:cNvPr id="25602" name="Picture 2" descr="C:\Documents and Settings\Пользователь\Рабочий стол\лиза чайкина\partizanka-liza-chayk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8770"/>
            <a:ext cx="4000528" cy="5069188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Последний подвиг Лизы Чайкиной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800" dirty="0" smtClean="0"/>
              <a:t>22 ноября 1941 г Лиза </a:t>
            </a:r>
            <a:r>
              <a:rPr lang="ru-RU" sz="1800" smtClean="0"/>
              <a:t>Чайкина  </a:t>
            </a:r>
            <a:r>
              <a:rPr lang="ru-RU" sz="1800" dirty="0" smtClean="0"/>
              <a:t>направилась в районный центр, чтобы узнать численность гитлеровского гарнизона. Для ночевки она выбрала дом своей подруги Маруси </a:t>
            </a:r>
            <a:r>
              <a:rPr lang="ru-RU" sz="1800" dirty="0" err="1" smtClean="0"/>
              <a:t>Купоровой</a:t>
            </a:r>
            <a:r>
              <a:rPr lang="ru-RU" sz="1800" dirty="0" smtClean="0"/>
              <a:t> (хутор Красное </a:t>
            </a:r>
            <a:r>
              <a:rPr lang="ru-RU" sz="1800" dirty="0" err="1" smtClean="0"/>
              <a:t>Покатище</a:t>
            </a:r>
            <a:r>
              <a:rPr lang="ru-RU" sz="1800" dirty="0" smtClean="0"/>
              <a:t>). Местный конюх со своим сыном увидели незнакомую гостью и донесли об этом в гестапо. Немцы прорвались ночью в дом Маруси, расстреляли всю ее семью, а Лизу взяли в плен.</a:t>
            </a:r>
          </a:p>
          <a:p>
            <a:r>
              <a:rPr lang="ru-RU" sz="1800" dirty="0" smtClean="0"/>
              <a:t>Последний подвиг бесстрашной партизанки заключался в том, что даже при самых страшных пытках она не выдала никакой информации о своих товарищах и явочных квартирах. 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4" name="Рисунок 3" descr="http://ordenrf.ru/upload/novosty-info/partizanka-liza-chaykina-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2915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Герой Советского Союза 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Лиза была расстреляна 23 ноября 1941 года. Перед смертью партизанка произнесла слова, ставшие пророческими: «Наши придут. Победа будет за нами!» </a:t>
            </a:r>
          </a:p>
          <a:p>
            <a:r>
              <a:rPr lang="ru-RU" dirty="0" smtClean="0"/>
              <a:t>За подвиг была удостоена звания Героя Советского Союза.</a:t>
            </a:r>
            <a:endParaRPr lang="ru-RU" dirty="0"/>
          </a:p>
        </p:txBody>
      </p:sp>
      <p:pic>
        <p:nvPicPr>
          <p:cNvPr id="26626" name="Picture 2" descr="C:\Documents and Settings\Пользователь\Рабочий стол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286148" cy="4714908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Память о подвиге Лизы Чайкиной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Память о Великом подвиге </a:t>
            </a:r>
            <a:r>
              <a:rPr lang="ru-RU" dirty="0" err="1" smtClean="0"/>
              <a:t>пеновской</a:t>
            </a:r>
            <a:r>
              <a:rPr lang="ru-RU" dirty="0" smtClean="0"/>
              <a:t> партизанки живёт и ныне – её именем названы улицы во многих городах России и стран СНГ, ее имя носят теплоходы. Биография Героя Советского Союза нашла отражение и в литературе – подвигу Лизы были посвящены роман Н.З. Бирюкова «Чайка», поэма М.И. </a:t>
            </a:r>
            <a:r>
              <a:rPr lang="ru-RU" dirty="0" err="1" smtClean="0"/>
              <a:t>Комиссаровой</a:t>
            </a:r>
            <a:r>
              <a:rPr lang="ru-RU" dirty="0" smtClean="0"/>
              <a:t> «Лиза Чайкина».</a:t>
            </a:r>
          </a:p>
          <a:p>
            <a:endParaRPr lang="ru-RU" dirty="0"/>
          </a:p>
        </p:txBody>
      </p:sp>
      <p:pic>
        <p:nvPicPr>
          <p:cNvPr id="27650" name="Picture 2" descr="C:\Documents and Settings\Пользователь\Рабочий стол\лиза чайкина\156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429024" cy="2571768"/>
          </a:xfrm>
          <a:prstGeom prst="rect">
            <a:avLst/>
          </a:prstGeom>
          <a:noFill/>
        </p:spPr>
      </p:pic>
      <p:pic>
        <p:nvPicPr>
          <p:cNvPr id="27651" name="Picture 3" descr="C:\Documents and Settings\Пользователь\Рабочий стол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714752"/>
            <a:ext cx="1514480" cy="1595440"/>
          </a:xfrm>
          <a:prstGeom prst="rect">
            <a:avLst/>
          </a:prstGeom>
          <a:noFill/>
        </p:spPr>
      </p:pic>
      <p:pic>
        <p:nvPicPr>
          <p:cNvPr id="27652" name="Picture 4" descr="C:\Documents and Settings\Пользователь\Рабочий стол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1143008" cy="1500198"/>
          </a:xfrm>
          <a:prstGeom prst="rect">
            <a:avLst/>
          </a:prstGeom>
          <a:noFill/>
        </p:spPr>
      </p:pic>
      <p:pic>
        <p:nvPicPr>
          <p:cNvPr id="27655" name="Picture 7" descr="C:\Documents and Settings\Пользователь\Рабочий стол\chaikina-liz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857760"/>
            <a:ext cx="1309682" cy="1619243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Пено</a:t>
            </a:r>
            <a:b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Достопримечательности</a:t>
            </a:r>
            <a:endParaRPr lang="ru-RU" b="1" i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Дом-музей Лизы Чайкиной, участницы войны,</a:t>
            </a:r>
          </a:p>
          <a:p>
            <a:pPr>
              <a:buNone/>
            </a:pPr>
            <a:r>
              <a:rPr lang="ru-RU" b="1" dirty="0" smtClean="0"/>
              <a:t>Героя Советского Союза  находится в поселке Пено.</a:t>
            </a:r>
            <a:endParaRPr lang="ru-RU" b="1" dirty="0"/>
          </a:p>
        </p:txBody>
      </p:sp>
      <p:pic>
        <p:nvPicPr>
          <p:cNvPr id="2049" name="Picture 1" descr="C:\Documents and Settings\Пользователь\Рабочий стол\лиза чайкина\img-10143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429124" cy="2928934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Лиза Чайкина 1941 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400" smtClean="0"/>
              <a:t>«Отчизна</a:t>
            </a:r>
            <a:r>
              <a:rPr lang="ru-RU" sz="1400" dirty="0" smtClean="0"/>
              <a:t>!</a:t>
            </a:r>
          </a:p>
          <a:p>
            <a:pPr>
              <a:buNone/>
            </a:pPr>
            <a:r>
              <a:rPr lang="ru-RU" sz="1400" dirty="0" smtClean="0"/>
              <a:t>Всем сердцем горячим</a:t>
            </a:r>
          </a:p>
          <a:p>
            <a:pPr>
              <a:buNone/>
            </a:pPr>
            <a:r>
              <a:rPr lang="ru-RU" sz="1400" dirty="0" smtClean="0"/>
              <a:t>Я к ранам твоим припаду!</a:t>
            </a:r>
          </a:p>
          <a:p>
            <a:pPr>
              <a:buNone/>
            </a:pPr>
            <a:r>
              <a:rPr lang="ru-RU" sz="1400" dirty="0" smtClean="0"/>
              <a:t>Листовки под ватником спрячу,</a:t>
            </a:r>
          </a:p>
          <a:p>
            <a:pPr>
              <a:buNone/>
            </a:pPr>
            <a:r>
              <a:rPr lang="ru-RU" sz="1400" dirty="0" smtClean="0"/>
              <a:t>В деревни родные пойду.</a:t>
            </a:r>
          </a:p>
          <a:p>
            <a:pPr>
              <a:buNone/>
            </a:pPr>
            <a:r>
              <a:rPr lang="ru-RU" sz="1400" dirty="0" smtClean="0"/>
              <a:t> Поля наши залиты кровью,</a:t>
            </a:r>
          </a:p>
          <a:p>
            <a:pPr>
              <a:buNone/>
            </a:pPr>
            <a:r>
              <a:rPr lang="ru-RU" sz="1400" dirty="0" smtClean="0"/>
              <a:t>Слезами и горем сирот —</a:t>
            </a:r>
          </a:p>
          <a:p>
            <a:pPr>
              <a:buNone/>
            </a:pPr>
            <a:r>
              <a:rPr lang="ru-RU" sz="1400" dirty="0" smtClean="0"/>
              <a:t>Я правду народу открою,</a:t>
            </a:r>
          </a:p>
          <a:p>
            <a:pPr>
              <a:buNone/>
            </a:pPr>
            <a:r>
              <a:rPr lang="ru-RU" sz="1400" dirty="0" smtClean="0"/>
              <a:t>И духом воспрянет народ.</a:t>
            </a:r>
          </a:p>
          <a:p>
            <a:pPr>
              <a:buNone/>
            </a:pPr>
            <a:r>
              <a:rPr lang="ru-RU" sz="1400" dirty="0" smtClean="0"/>
              <a:t> Злодеи деревни сжигают,</a:t>
            </a:r>
          </a:p>
          <a:p>
            <a:pPr>
              <a:buNone/>
            </a:pPr>
            <a:r>
              <a:rPr lang="ru-RU" sz="1400" dirty="0" smtClean="0"/>
              <a:t>Живыми сжигают людей,</a:t>
            </a:r>
          </a:p>
          <a:p>
            <a:pPr>
              <a:buNone/>
            </a:pPr>
            <a:r>
              <a:rPr lang="ru-RU" sz="1400" dirty="0" smtClean="0"/>
              <a:t>Но правда народу сияет,</a:t>
            </a:r>
          </a:p>
          <a:p>
            <a:pPr>
              <a:buNone/>
            </a:pPr>
            <a:r>
              <a:rPr lang="ru-RU" sz="1400" dirty="0" smtClean="0"/>
              <a:t>И с нею народу светлей».</a:t>
            </a:r>
          </a:p>
          <a:p>
            <a:pPr>
              <a:buNone/>
            </a:pPr>
            <a:r>
              <a:rPr lang="ru-RU" sz="1400" dirty="0" smtClean="0"/>
              <a:t> Вот с этою думой заветной</a:t>
            </a:r>
          </a:p>
          <a:p>
            <a:pPr>
              <a:buNone/>
            </a:pPr>
            <a:r>
              <a:rPr lang="ru-RU" sz="1400" dirty="0" smtClean="0"/>
              <a:t>Идешь ты.</a:t>
            </a:r>
          </a:p>
          <a:p>
            <a:pPr>
              <a:buNone/>
            </a:pPr>
            <a:r>
              <a:rPr lang="ru-RU" sz="1400" dirty="0" smtClean="0"/>
              <a:t>Не видно ни зги.</a:t>
            </a:r>
          </a:p>
          <a:p>
            <a:pPr>
              <a:buNone/>
            </a:pPr>
            <a:r>
              <a:rPr lang="ru-RU" sz="1400" dirty="0" smtClean="0"/>
              <a:t>Идешь ты сквозь мрак беспросветный,</a:t>
            </a:r>
          </a:p>
          <a:p>
            <a:pPr>
              <a:buNone/>
            </a:pPr>
            <a:r>
              <a:rPr lang="ru-RU" sz="1400" dirty="0" smtClean="0"/>
              <a:t>И в каждой деревне враги.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 descr="C:\Documents and Settings\oem user\Мои документы\Мои рисунки\Изображение\Изображение 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772" y="1834896"/>
            <a:ext cx="3115056" cy="4255008"/>
          </a:xfrm>
          <a:prstGeom prst="rect">
            <a:avLst/>
          </a:prstGeom>
          <a:noFill/>
        </p:spPr>
      </p:pic>
    </p:spTree>
  </p:cSld>
  <p:clrMapOvr>
    <a:masterClrMapping/>
  </p:clrMapOvr>
  <p:transition advTm="20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166</TotalTime>
  <Words>377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Будущая героиня-партизанка родилась 28 августа 1918 г. в поселке Пено Тверской области. После получения среднего образования, в 15 лет, ее назначили заведующей в поселковую избу-читальню, а еще через несколько лет, добросовестная и ответственная девушка стала счетоводом в колхозе. </vt:lpstr>
      <vt:lpstr>Слайд 3</vt:lpstr>
      <vt:lpstr>Комсомолка  Лиза</vt:lpstr>
      <vt:lpstr>Последний подвиг Лизы Чайкиной</vt:lpstr>
      <vt:lpstr>Герой Советского Союза </vt:lpstr>
      <vt:lpstr>Память о подвиге Лизы Чайкиной </vt:lpstr>
      <vt:lpstr>Пено Достопримечательности</vt:lpstr>
      <vt:lpstr>Лиза Чайкина 1941  год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PC</cp:lastModifiedBy>
  <cp:revision>31</cp:revision>
  <dcterms:modified xsi:type="dcterms:W3CDTF">2022-04-26T08:22:34Z</dcterms:modified>
</cp:coreProperties>
</file>