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3" r:id="rId4"/>
    <p:sldId id="266" r:id="rId5"/>
    <p:sldId id="265" r:id="rId6"/>
    <p:sldId id="267" r:id="rId7"/>
    <p:sldId id="269" r:id="rId8"/>
    <p:sldId id="26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</p:showPr>
  <p:clrMru>
    <a:srgbClr val="320032"/>
    <a:srgbClr val="CB8913"/>
    <a:srgbClr val="EBA629"/>
    <a:srgbClr val="E4D8E4"/>
    <a:srgbClr val="B293B3"/>
    <a:srgbClr val="F7D685"/>
    <a:srgbClr val="4E2C4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29100557"/>
      </p:ext>
    </p:extLst>
  </p:cSld>
  <p:clrMapOvr>
    <a:masterClrMapping/>
  </p:clrMapOvr>
  <p:transition spd="slow" advTm="20000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6710463"/>
      </p:ext>
    </p:extLst>
  </p:cSld>
  <p:clrMapOvr>
    <a:masterClrMapping/>
  </p:clrMapOvr>
  <p:transition spd="slow" advTm="20000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58419421"/>
      </p:ext>
    </p:extLst>
  </p:cSld>
  <p:clrMapOvr>
    <a:masterClrMapping/>
  </p:clrMapOvr>
  <p:transition spd="slow" advTm="20000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26112233"/>
      </p:ext>
    </p:extLst>
  </p:cSld>
  <p:clrMapOvr>
    <a:masterClrMapping/>
  </p:clrMapOvr>
  <p:transition spd="slow" advTm="20000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7285748"/>
      </p:ext>
    </p:extLst>
  </p:cSld>
  <p:clrMapOvr>
    <a:masterClrMapping/>
  </p:clrMapOvr>
  <p:transition spd="slow" advTm="20000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6431614"/>
      </p:ext>
    </p:extLst>
  </p:cSld>
  <p:clrMapOvr>
    <a:masterClrMapping/>
  </p:clrMapOvr>
  <p:transition spd="slow" advTm="20000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1188112"/>
      </p:ext>
    </p:extLst>
  </p:cSld>
  <p:clrMapOvr>
    <a:masterClrMapping/>
  </p:clrMapOvr>
  <p:transition spd="slow" advTm="20000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26632672"/>
      </p:ext>
    </p:extLst>
  </p:cSld>
  <p:clrMapOvr>
    <a:masterClrMapping/>
  </p:clrMapOvr>
  <p:transition spd="slow" advTm="20000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8425886"/>
      </p:ext>
    </p:extLst>
  </p:cSld>
  <p:clrMapOvr>
    <a:masterClrMapping/>
  </p:clrMapOvr>
  <p:transition spd="slow" advTm="20000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7632361"/>
      </p:ext>
    </p:extLst>
  </p:cSld>
  <p:clrMapOvr>
    <a:masterClrMapping/>
  </p:clrMapOvr>
  <p:transition spd="slow" advTm="20000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3721363"/>
      </p:ext>
    </p:extLst>
  </p:cSld>
  <p:clrMapOvr>
    <a:masterClrMapping/>
  </p:clrMapOvr>
  <p:transition spd="slow" advTm="20000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B84B6-5AAC-4E8F-932A-BFF29C05F035}" type="datetimeFigureOut">
              <a:rPr lang="ru-RU" smtClean="0"/>
              <a:pPr/>
              <a:t>04.04.2022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C9CC4-D361-482D-826F-2AA5B82CEE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857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Tm="20000">
    <p:fade thruBlk="1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9808" y="1600637"/>
            <a:ext cx="8721969" cy="26900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Волгоградская региональная акция </a:t>
            </a:r>
          </a:p>
          <a:p>
            <a:pPr algn="ctr"/>
            <a:r>
              <a:rPr lang="ru-RU" sz="4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«Я живу на улице героя»,</a:t>
            </a:r>
          </a:p>
          <a:p>
            <a:pPr algn="ctr"/>
            <a:r>
              <a:rPr lang="ru-RU" sz="2400" i="1" dirty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b="0" i="1" cap="none" spc="0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риуроченная к празднованию</a:t>
            </a:r>
          </a:p>
          <a:p>
            <a:pPr algn="ctr"/>
            <a:r>
              <a:rPr lang="ru-RU" sz="2400" i="1" dirty="0" smtClean="0">
                <a:ln w="0"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77-й годовщины Победы в Великой Отечественной войне</a:t>
            </a:r>
            <a:endParaRPr lang="ru-RU" sz="4400" i="1" dirty="0">
              <a:ln w="0">
                <a:solidFill>
                  <a:sysClr val="windowText" lastClr="00000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226277" y="3846930"/>
            <a:ext cx="7289073" cy="1385948"/>
          </a:xfrm>
          <a:prstGeom prst="roundRect">
            <a:avLst/>
          </a:prstGeom>
          <a:noFill/>
          <a:ln w="76200">
            <a:solidFill>
              <a:srgbClr val="CB891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b="1" i="1" dirty="0" smtClean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ru-RU" sz="3200" b="1" i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Женщина-сталевар</a:t>
            </a:r>
            <a:r>
              <a:rPr lang="ru-RU" sz="32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 женщина- воин</a:t>
            </a:r>
          </a:p>
          <a:p>
            <a:pPr algn="ctr"/>
            <a:r>
              <a:rPr lang="ru-RU" sz="4000" b="1" i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Ольга Кузьминична Ковалева</a:t>
            </a:r>
            <a:endParaRPr lang="ru-RU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3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3796" y="5853797"/>
            <a:ext cx="50677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Презентацию подготовили обучающиеся </a:t>
            </a:r>
          </a:p>
          <a:p>
            <a:r>
              <a:rPr lang="ru-RU" i="1" dirty="0" smtClean="0">
                <a:ln>
                  <a:solidFill>
                    <a:sysClr val="windowText" lastClr="000000"/>
                  </a:solidFill>
                </a:ln>
                <a:solidFill>
                  <a:srgbClr val="7030A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детского объединения «Волшебные узелки»</a:t>
            </a:r>
          </a:p>
        </p:txBody>
      </p:sp>
    </p:spTree>
    <p:extLst>
      <p:ext uri="{BB962C8B-B14F-4D97-AF65-F5344CB8AC3E}">
        <p14:creationId xmlns:p14="http://schemas.microsoft.com/office/powerpoint/2010/main" xmlns="" val="1468099316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5912" y="1133294"/>
            <a:ext cx="3731776" cy="4351338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74854" y="2857925"/>
            <a:ext cx="4110113" cy="1574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</a:pP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В Краснооктябрьском районе </a:t>
            </a:r>
            <a:endParaRPr lang="ru-R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2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Волгограда </a:t>
            </a:r>
            <a:r>
              <a:rPr lang="ru-RU" sz="2200" dirty="0">
                <a:ea typeface="Calibri" panose="020F0502020204030204" pitchFamily="34" charset="0"/>
                <a:cs typeface="Times New Roman" panose="02020603050405020304" pitchFamily="18" charset="0"/>
              </a:rPr>
              <a:t>находится улица, названная именем </a:t>
            </a:r>
            <a:endParaRPr lang="ru-RU" sz="22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</a:pPr>
            <a:r>
              <a:rPr lang="ru-RU" sz="22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Ольги </a:t>
            </a: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Ковалевой</a:t>
            </a:r>
            <a:endParaRPr lang="ru-RU" sz="2400" b="1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096" y="1190987"/>
            <a:ext cx="3727926" cy="15704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8746" y="952839"/>
            <a:ext cx="3396788" cy="39607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41964" y="5105959"/>
            <a:ext cx="59020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Родилась Ольга Кузьминична Ковалева  в 1899 году в станице </a:t>
            </a:r>
            <a:r>
              <a:rPr lang="ru-RU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Суводской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 Царицынского уезда Саратовской губернии в многодетной крестьянской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семье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445524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650" y="1355314"/>
            <a:ext cx="7886700" cy="3468420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95003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632857" y="5395549"/>
            <a:ext cx="751114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 1939г.поступила на работу в мартеновский цех завода «Красный Октябрь» и вскоре овладела профессией сталевара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вела плавки в мартеновском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цеху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3811" y="1135966"/>
            <a:ext cx="3185679" cy="42595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77219" y="1130435"/>
            <a:ext cx="2559068" cy="426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8834139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9429" y="1017317"/>
            <a:ext cx="5925788" cy="4271023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769973" y="5373597"/>
            <a:ext cx="74809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579418" y="4592305"/>
            <a:ext cx="7671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Ольга Ковалёва вошла в число добровольцев истребительного батальона. Её пытались отговорить, но она жестко отвечала: «Когда я бралась сталь варить, мне говорили, что не женское это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дело.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Вместе работали, значит, вместе и воевать будем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 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5684" y="974688"/>
            <a:ext cx="5593277" cy="37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40563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75" y="978678"/>
            <a:ext cx="7886700" cy="39299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313526" y="1822337"/>
            <a:ext cx="4673311" cy="38540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Ольга 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Ковалева погибла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августа 1942 года во время боя у посёлка Мелиоративный, через который пытались прорваться фашистские танки. </a:t>
            </a:r>
            <a:endParaRPr lang="ru-RU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Она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сражалась не зная страха. Посмертно награждена орденом Ленина и медалью «За оборону Сталинграда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6532" y="1080136"/>
            <a:ext cx="2899832" cy="469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6002642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8596" y="1154889"/>
            <a:ext cx="7886700" cy="3929952"/>
          </a:xfrm>
        </p:spPr>
      </p:pic>
      <p:sp>
        <p:nvSpPr>
          <p:cNvPr id="3" name="Прямоугольник 2"/>
          <p:cNvSpPr/>
          <p:nvPr/>
        </p:nvSpPr>
        <p:spPr>
          <a:xfrm>
            <a:off x="2119745" y="5274037"/>
            <a:ext cx="69292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a typeface="Calibri" panose="020F0502020204030204" pitchFamily="34" charset="0"/>
              </a:rPr>
              <a:t>После окончания Сталинградской битвы Ольга Кузьминична Ковалева  была перезахоронена в сквере у проходной завода «Красный Октябрь</a:t>
            </a:r>
            <a:r>
              <a:rPr lang="ru-RU" sz="2400" dirty="0" smtClean="0">
                <a:ea typeface="Calibri" panose="020F0502020204030204" pitchFamily="34" charset="0"/>
              </a:rPr>
              <a:t>»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2279764739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975" y="978678"/>
            <a:ext cx="7886700" cy="3929952"/>
          </a:xfr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54765" y="5127871"/>
            <a:ext cx="7389235" cy="16730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Имя 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Ольги Ковалевой увековечено на отдельной мемориальной плите на Большой братской могиле мемориального комплекса «Героям Сталинградской битвы» на Мамаевом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кургане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665" y="978679"/>
            <a:ext cx="7526173" cy="409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3812181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5596"/>
            <a:ext cx="9144000" cy="6858000"/>
          </a:xfrm>
          <a:prstGeom prst="rect">
            <a:avLst/>
          </a:prstGeom>
        </p:spPr>
      </p:pic>
      <p:pic>
        <p:nvPicPr>
          <p:cNvPr id="1026" name="Picture 2" descr="https://cdn.fishki.net/upload/post/2018/11/13/2766146/62f9e108fb22e84b15e21dee6003aff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055077"/>
            <a:ext cx="9144000" cy="5802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111863"/>
            <a:ext cx="9012115" cy="1740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ПАМЯТЬ ЖИВА, </a:t>
            </a:r>
            <a:endParaRPr lang="ru-RU" sz="4800" b="1" dirty="0" smtClean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ПОКА </a:t>
            </a:r>
            <a:r>
              <a:rPr lang="ru-RU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ПОМНЯТ </a:t>
            </a:r>
            <a:r>
              <a:rPr lang="ru-RU" sz="4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ea typeface="Calibri" panose="020F0502020204030204" pitchFamily="34" charset="0"/>
                <a:cs typeface="Times New Roman" panose="02020603050405020304" pitchFamily="18" charset="0"/>
              </a:rPr>
              <a:t>ЖИВЫЕ!</a:t>
            </a:r>
            <a:endParaRPr lang="ru-RU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4616477"/>
      </p:ext>
    </p:extLst>
  </p:cSld>
  <p:clrMapOvr>
    <a:masterClrMapping/>
  </p:clrMapOvr>
  <p:transition spd="slow" advTm="20000"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219</Words>
  <Application>Microsoft Office PowerPoint</Application>
  <PresentationFormat>Экран (4:3)</PresentationFormat>
  <Paragraphs>23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МОУ СШ № 101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PC</cp:lastModifiedBy>
  <cp:revision>31</cp:revision>
  <dcterms:created xsi:type="dcterms:W3CDTF">2022-03-29T06:23:16Z</dcterms:created>
  <dcterms:modified xsi:type="dcterms:W3CDTF">2022-04-04T18:46:07Z</dcterms:modified>
</cp:coreProperties>
</file>