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4A82-C3DE-4DE6-9ED7-F51A6F8B18BB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6E6F-27F2-4B52-BEA5-E3BB77EE1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06E6F-27F2-4B52-BEA5-E3BB77EE17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9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6382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8-ой Воздушной </a:t>
            </a:r>
          </a:p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Армии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51244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«Креативный скетч»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Елисеева София, Михеева Мария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95538" y="2369741"/>
            <a:ext cx="4352925" cy="326469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/>
              <a:t>Улица расположена в Дзержинском районе Волгограда в микрорайоне «Семь ветров».</a:t>
            </a:r>
          </a:p>
          <a:p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7815" y="1399662"/>
            <a:ext cx="3403600" cy="2838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8980" y="1394096"/>
            <a:ext cx="3553851" cy="29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49" y="1059661"/>
            <a:ext cx="4229677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В Сталинградской битве прикрывала с воздуха и поддерживала войска Юго-Восточного фронта, с 12 июля 1942 года Сталинградского фронта, вела бои за господство в воздухе, участвовала в воздушной блокаде окружённой вражеской группировки, осуществляла авиационную поддержку Сухопутных войск при разгроме </a:t>
            </a:r>
            <a:r>
              <a:rPr lang="ru-RU" dirty="0" err="1"/>
              <a:t>котельниковской</a:t>
            </a:r>
            <a:r>
              <a:rPr lang="ru-RU" dirty="0"/>
              <a:t> группировки противника</a:t>
            </a:r>
            <a:r>
              <a:rPr lang="ru-RU" dirty="0" smtClean="0"/>
              <a:t>. </a:t>
            </a:r>
            <a:r>
              <a:rPr lang="ru-RU" dirty="0"/>
              <a:t>Всего за годы войны 8-я воздушная армия совершила свыше 220 тысяч боевых вылетов, ее летчики провели около 4 тыс. воздушных боев и сбили свыше 3 тыс. вражеских самолётов, более тысячи самолётов было уничтожено и повреждено на аэродромах </a:t>
            </a:r>
            <a:r>
              <a:rPr lang="ru-RU" dirty="0" smtClean="0"/>
              <a:t>базирования.</a:t>
            </a:r>
            <a:endParaRPr lang="ru-RU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dirty="0" smtClean="0"/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22" y="1059660"/>
            <a:ext cx="3956149" cy="2967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23" y="4146700"/>
            <a:ext cx="3956149" cy="23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успешное выполнение заданий командования в борьбе с немецко-фашистскими захватчиками и проявленные при этом самоотверженность, отвагу и мужество тысячи воинов армии награждены орденами и медалями, 424 воинам присвоено звание Героя Советского Союза, 24 лётчика удостоены этого звания дважды. Среди них А. В. </a:t>
            </a:r>
            <a:r>
              <a:rPr lang="ru-RU" dirty="0" err="1"/>
              <a:t>Алелюхин</a:t>
            </a:r>
            <a:r>
              <a:rPr lang="ru-RU" dirty="0"/>
              <a:t>, </a:t>
            </a:r>
            <a:r>
              <a:rPr lang="ru-RU" dirty="0" err="1"/>
              <a:t>Амет</a:t>
            </a:r>
            <a:r>
              <a:rPr lang="ru-RU" dirty="0"/>
              <a:t>-Хан Султан, В. С. Ефремов и В. Д. Лавриненков, а знаменитый ас А. И. </a:t>
            </a:r>
            <a:r>
              <a:rPr lang="ru-RU" dirty="0" err="1"/>
              <a:t>Покрышкин</a:t>
            </a:r>
            <a:r>
              <a:rPr lang="ru-RU" dirty="0"/>
              <a:t> — трижды Герой Советского Союза. 10 лётчиков, до конца выполнивших свой воинский долг и павших в боях за свободу и независимость Родины, навечно зачислены в списки воинских частей. Среди них Герои Советского Союза гвардии капитан М. Д. Баранов, капитаны М. Е. Асташкин и А. А. Елохин, гвардии старший лейтенант Н. Е. Глазов, старший политрук С. А. Куница, лейтенанты В. Т. Топольский, М. И. Шилов.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74" y="4357812"/>
            <a:ext cx="4077162" cy="2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5698" y="1144588"/>
            <a:ext cx="47140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/>
              <a:t>В составе 8-ой воздушной армии сражалась  легендарная </a:t>
            </a:r>
            <a:r>
              <a:rPr lang="ru-RU" dirty="0" err="1" smtClean="0"/>
              <a:t>Лиидия</a:t>
            </a:r>
            <a:r>
              <a:rPr lang="ru-RU" dirty="0" smtClean="0"/>
              <a:t> </a:t>
            </a:r>
            <a:r>
              <a:rPr lang="ru-RU" dirty="0"/>
              <a:t>(Лилия) </a:t>
            </a:r>
            <a:r>
              <a:rPr lang="ru-RU" dirty="0" smtClean="0"/>
              <a:t>Владимировна </a:t>
            </a:r>
            <a:r>
              <a:rPr lang="ru-RU" dirty="0" err="1" smtClean="0"/>
              <a:t>Литвяк</a:t>
            </a:r>
            <a:r>
              <a:rPr lang="ru-RU" dirty="0" smtClean="0"/>
              <a:t>  советский летчик-ас истребительной авиации, </a:t>
            </a:r>
            <a:r>
              <a:rPr lang="ru-RU" dirty="0"/>
              <a:t>командир авиационного звена, </a:t>
            </a:r>
            <a:r>
              <a:rPr lang="ru-RU" dirty="0" smtClean="0"/>
              <a:t>гвардии младший лейтенант, </a:t>
            </a:r>
            <a:r>
              <a:rPr lang="ru-RU" dirty="0"/>
              <a:t>самая результативная </a:t>
            </a:r>
            <a:r>
              <a:rPr lang="ru-RU" dirty="0" smtClean="0"/>
              <a:t>женщина-пилот Второй мировой войны,</a:t>
            </a:r>
            <a:r>
              <a:rPr lang="ru-RU" dirty="0"/>
              <a:t> </a:t>
            </a:r>
            <a:r>
              <a:rPr lang="ru-RU" dirty="0" smtClean="0"/>
              <a:t>Герой советского Союза (</a:t>
            </a:r>
            <a:r>
              <a:rPr lang="ru-RU" dirty="0"/>
              <a:t>5.05.1990, посмертно). Погибла в возрасте неполных 22 лет в бою над </a:t>
            </a:r>
            <a:r>
              <a:rPr lang="ru-RU" dirty="0" err="1" smtClean="0"/>
              <a:t>Миус</a:t>
            </a:r>
            <a:r>
              <a:rPr lang="ru-RU" dirty="0" smtClean="0"/>
              <a:t>-фронтом.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146" y="1252865"/>
            <a:ext cx="2905976" cy="382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156" y="4160258"/>
            <a:ext cx="2285799" cy="2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3346" y="-26785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14 сентября во втором боевом вылете над Сталинградом сбила бомбардировщик Ю-88 и истребитель Me-109. Лётчиком Me-109 оказался немецкий барон, одержавший 30 воздушных побед, кавалер Рыцарского креста лейтенант Ганс </a:t>
            </a:r>
            <a:r>
              <a:rPr lang="ru-RU" dirty="0" err="1" smtClean="0"/>
              <a:t>Фусс</a:t>
            </a:r>
            <a:r>
              <a:rPr lang="ru-RU" dirty="0" smtClean="0"/>
              <a:t>. </a:t>
            </a:r>
            <a:r>
              <a:rPr lang="ru-RU" dirty="0"/>
              <a:t>Ее называли  «Белая Лилия Сталинграда».</a:t>
            </a:r>
          </a:p>
          <a:p>
            <a:pPr algn="ctr"/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280" y="2770769"/>
            <a:ext cx="5724640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367</Words>
  <Application>Microsoft Office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21</cp:revision>
  <dcterms:created xsi:type="dcterms:W3CDTF">2022-03-29T06:23:16Z</dcterms:created>
  <dcterms:modified xsi:type="dcterms:W3CDTF">2022-04-02T13:06:03Z</dcterms:modified>
</cp:coreProperties>
</file>